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1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750186" y="2165350"/>
            <a:ext cx="5643626" cy="14890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413766" y="4859273"/>
            <a:ext cx="8316467" cy="1219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45920" y="1167206"/>
            <a:ext cx="5852159" cy="2220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43433" y="1740154"/>
            <a:ext cx="8257133" cy="41833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18" Type="http://schemas.openxmlformats.org/officeDocument/2006/relationships/image" Target="../media/image2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17" Type="http://schemas.openxmlformats.org/officeDocument/2006/relationships/image" Target="../media/image26.png"/><Relationship Id="rId2" Type="http://schemas.openxmlformats.org/officeDocument/2006/relationships/image" Target="../media/image11.png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68196" y="1018032"/>
            <a:ext cx="6092952" cy="13411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98292" y="1749551"/>
            <a:ext cx="3300983" cy="13411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330452" y="2481072"/>
            <a:ext cx="6568440" cy="13411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marR="5080" indent="5715" algn="ctr">
              <a:lnSpc>
                <a:spcPct val="100000"/>
              </a:lnSpc>
              <a:spcBef>
                <a:spcPts val="100"/>
              </a:spcBef>
            </a:pPr>
            <a:r>
              <a:rPr sz="4800" b="1" dirty="0">
                <a:solidFill>
                  <a:srgbClr val="000000"/>
                </a:solidFill>
                <a:latin typeface="Comic Sans MS"/>
                <a:cs typeface="Comic Sans MS"/>
              </a:rPr>
              <a:t>Extensive </a:t>
            </a:r>
            <a:r>
              <a:rPr sz="4800" b="1" spc="-5" dirty="0">
                <a:solidFill>
                  <a:srgbClr val="000000"/>
                </a:solidFill>
                <a:latin typeface="Comic Sans MS"/>
                <a:cs typeface="Comic Sans MS"/>
              </a:rPr>
              <a:t>Reading  Reading  </a:t>
            </a:r>
            <a:r>
              <a:rPr sz="4800" b="1" dirty="0">
                <a:solidFill>
                  <a:srgbClr val="000000"/>
                </a:solidFill>
                <a:latin typeface="Comic Sans MS"/>
                <a:cs typeface="Comic Sans MS"/>
              </a:rPr>
              <a:t>Comprehension</a:t>
            </a:r>
            <a:r>
              <a:rPr sz="4800" b="1" spc="-70" dirty="0">
                <a:solidFill>
                  <a:srgbClr val="000000"/>
                </a:solidFill>
                <a:latin typeface="Comic Sans MS"/>
                <a:cs typeface="Comic Sans MS"/>
              </a:rPr>
              <a:t> </a:t>
            </a:r>
            <a:r>
              <a:rPr sz="4800" b="1" spc="-5" dirty="0">
                <a:solidFill>
                  <a:srgbClr val="000000"/>
                </a:solidFill>
                <a:latin typeface="Comic Sans MS"/>
                <a:cs typeface="Comic Sans MS"/>
              </a:rPr>
              <a:t>Skill</a:t>
            </a:r>
            <a:endParaRPr sz="4800">
              <a:latin typeface="Comic Sans MS"/>
              <a:cs typeface="Comic Sans M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7400" y="4191000"/>
            <a:ext cx="5105400" cy="58477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err="1" smtClean="0">
                <a:latin typeface="Algerian" pitchFamily="82" charset="0"/>
              </a:rPr>
              <a:t>Nisar</a:t>
            </a:r>
            <a:r>
              <a:rPr lang="en-US" sz="3200" dirty="0" smtClean="0">
                <a:latin typeface="Algerian" pitchFamily="82" charset="0"/>
              </a:rPr>
              <a:t> Ahmad</a:t>
            </a:r>
            <a:endParaRPr lang="en-US" sz="3200" dirty="0">
              <a:latin typeface="Algerian" pitchFamily="8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95755" y="1972055"/>
            <a:ext cx="4238244" cy="10957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143000" y="1999488"/>
            <a:ext cx="4144010" cy="1001394"/>
          </a:xfrm>
          <a:custGeom>
            <a:avLst/>
            <a:gdLst/>
            <a:ahLst/>
            <a:cxnLst/>
            <a:rect l="l" t="t" r="r" b="b"/>
            <a:pathLst>
              <a:path w="4144010" h="1001394">
                <a:moveTo>
                  <a:pt x="2071877" y="0"/>
                </a:moveTo>
                <a:lnTo>
                  <a:pt x="1927032" y="1204"/>
                </a:lnTo>
                <a:lnTo>
                  <a:pt x="1784870" y="4764"/>
                </a:lnTo>
                <a:lnTo>
                  <a:pt x="1645718" y="10601"/>
                </a:lnTo>
                <a:lnTo>
                  <a:pt x="1509907" y="18635"/>
                </a:lnTo>
                <a:lnTo>
                  <a:pt x="1377765" y="28787"/>
                </a:lnTo>
                <a:lnTo>
                  <a:pt x="1249619" y="40976"/>
                </a:lnTo>
                <a:lnTo>
                  <a:pt x="1125800" y="55125"/>
                </a:lnTo>
                <a:lnTo>
                  <a:pt x="1065616" y="62908"/>
                </a:lnTo>
                <a:lnTo>
                  <a:pt x="1006636" y="71152"/>
                </a:lnTo>
                <a:lnTo>
                  <a:pt x="948902" y="79846"/>
                </a:lnTo>
                <a:lnTo>
                  <a:pt x="892455" y="88980"/>
                </a:lnTo>
                <a:lnTo>
                  <a:pt x="837336" y="98543"/>
                </a:lnTo>
                <a:lnTo>
                  <a:pt x="783586" y="108527"/>
                </a:lnTo>
                <a:lnTo>
                  <a:pt x="731247" y="118922"/>
                </a:lnTo>
                <a:lnTo>
                  <a:pt x="680359" y="129716"/>
                </a:lnTo>
                <a:lnTo>
                  <a:pt x="630963" y="140901"/>
                </a:lnTo>
                <a:lnTo>
                  <a:pt x="583100" y="152466"/>
                </a:lnTo>
                <a:lnTo>
                  <a:pt x="536812" y="164402"/>
                </a:lnTo>
                <a:lnTo>
                  <a:pt x="492140" y="176699"/>
                </a:lnTo>
                <a:lnTo>
                  <a:pt x="449125" y="189346"/>
                </a:lnTo>
                <a:lnTo>
                  <a:pt x="407807" y="202334"/>
                </a:lnTo>
                <a:lnTo>
                  <a:pt x="368228" y="215652"/>
                </a:lnTo>
                <a:lnTo>
                  <a:pt x="330429" y="229292"/>
                </a:lnTo>
                <a:lnTo>
                  <a:pt x="294452" y="243242"/>
                </a:lnTo>
                <a:lnTo>
                  <a:pt x="228124" y="272036"/>
                </a:lnTo>
                <a:lnTo>
                  <a:pt x="169573" y="301955"/>
                </a:lnTo>
                <a:lnTo>
                  <a:pt x="119128" y="332919"/>
                </a:lnTo>
                <a:lnTo>
                  <a:pt x="77119" y="364848"/>
                </a:lnTo>
                <a:lnTo>
                  <a:pt x="43872" y="397664"/>
                </a:lnTo>
                <a:lnTo>
                  <a:pt x="19718" y="431286"/>
                </a:lnTo>
                <a:lnTo>
                  <a:pt x="1252" y="483059"/>
                </a:lnTo>
                <a:lnTo>
                  <a:pt x="0" y="500634"/>
                </a:lnTo>
                <a:lnTo>
                  <a:pt x="1252" y="518208"/>
                </a:lnTo>
                <a:lnTo>
                  <a:pt x="19718" y="569981"/>
                </a:lnTo>
                <a:lnTo>
                  <a:pt x="43872" y="603603"/>
                </a:lnTo>
                <a:lnTo>
                  <a:pt x="77119" y="636419"/>
                </a:lnTo>
                <a:lnTo>
                  <a:pt x="119128" y="668348"/>
                </a:lnTo>
                <a:lnTo>
                  <a:pt x="169573" y="699312"/>
                </a:lnTo>
                <a:lnTo>
                  <a:pt x="228124" y="729231"/>
                </a:lnTo>
                <a:lnTo>
                  <a:pt x="294452" y="758025"/>
                </a:lnTo>
                <a:lnTo>
                  <a:pt x="330429" y="771975"/>
                </a:lnTo>
                <a:lnTo>
                  <a:pt x="368228" y="785615"/>
                </a:lnTo>
                <a:lnTo>
                  <a:pt x="407807" y="798933"/>
                </a:lnTo>
                <a:lnTo>
                  <a:pt x="449125" y="811921"/>
                </a:lnTo>
                <a:lnTo>
                  <a:pt x="492140" y="824568"/>
                </a:lnTo>
                <a:lnTo>
                  <a:pt x="536812" y="836865"/>
                </a:lnTo>
                <a:lnTo>
                  <a:pt x="583100" y="848801"/>
                </a:lnTo>
                <a:lnTo>
                  <a:pt x="630963" y="860366"/>
                </a:lnTo>
                <a:lnTo>
                  <a:pt x="680359" y="871551"/>
                </a:lnTo>
                <a:lnTo>
                  <a:pt x="731247" y="882345"/>
                </a:lnTo>
                <a:lnTo>
                  <a:pt x="783586" y="892740"/>
                </a:lnTo>
                <a:lnTo>
                  <a:pt x="837336" y="902724"/>
                </a:lnTo>
                <a:lnTo>
                  <a:pt x="892455" y="912287"/>
                </a:lnTo>
                <a:lnTo>
                  <a:pt x="948902" y="921421"/>
                </a:lnTo>
                <a:lnTo>
                  <a:pt x="1006636" y="930115"/>
                </a:lnTo>
                <a:lnTo>
                  <a:pt x="1065616" y="938359"/>
                </a:lnTo>
                <a:lnTo>
                  <a:pt x="1125800" y="946142"/>
                </a:lnTo>
                <a:lnTo>
                  <a:pt x="1249619" y="960291"/>
                </a:lnTo>
                <a:lnTo>
                  <a:pt x="1377765" y="972480"/>
                </a:lnTo>
                <a:lnTo>
                  <a:pt x="1509907" y="982632"/>
                </a:lnTo>
                <a:lnTo>
                  <a:pt x="1645718" y="990666"/>
                </a:lnTo>
                <a:lnTo>
                  <a:pt x="1784870" y="996503"/>
                </a:lnTo>
                <a:lnTo>
                  <a:pt x="1927032" y="1000063"/>
                </a:lnTo>
                <a:lnTo>
                  <a:pt x="2071877" y="1001267"/>
                </a:lnTo>
                <a:lnTo>
                  <a:pt x="2216723" y="1000063"/>
                </a:lnTo>
                <a:lnTo>
                  <a:pt x="2358885" y="996503"/>
                </a:lnTo>
                <a:lnTo>
                  <a:pt x="2498037" y="990666"/>
                </a:lnTo>
                <a:lnTo>
                  <a:pt x="2633848" y="982632"/>
                </a:lnTo>
                <a:lnTo>
                  <a:pt x="2765990" y="972480"/>
                </a:lnTo>
                <a:lnTo>
                  <a:pt x="2894136" y="960291"/>
                </a:lnTo>
                <a:lnTo>
                  <a:pt x="3017955" y="946142"/>
                </a:lnTo>
                <a:lnTo>
                  <a:pt x="3078139" y="938359"/>
                </a:lnTo>
                <a:lnTo>
                  <a:pt x="3137119" y="930115"/>
                </a:lnTo>
                <a:lnTo>
                  <a:pt x="3194853" y="921421"/>
                </a:lnTo>
                <a:lnTo>
                  <a:pt x="3251300" y="912287"/>
                </a:lnTo>
                <a:lnTo>
                  <a:pt x="3306419" y="902724"/>
                </a:lnTo>
                <a:lnTo>
                  <a:pt x="3360169" y="892740"/>
                </a:lnTo>
                <a:lnTo>
                  <a:pt x="3412508" y="882345"/>
                </a:lnTo>
                <a:lnTo>
                  <a:pt x="3463396" y="871551"/>
                </a:lnTo>
                <a:lnTo>
                  <a:pt x="3512792" y="860366"/>
                </a:lnTo>
                <a:lnTo>
                  <a:pt x="3560655" y="848801"/>
                </a:lnTo>
                <a:lnTo>
                  <a:pt x="3606943" y="836865"/>
                </a:lnTo>
                <a:lnTo>
                  <a:pt x="3651615" y="824568"/>
                </a:lnTo>
                <a:lnTo>
                  <a:pt x="3694630" y="811921"/>
                </a:lnTo>
                <a:lnTo>
                  <a:pt x="3735948" y="798933"/>
                </a:lnTo>
                <a:lnTo>
                  <a:pt x="3775527" y="785615"/>
                </a:lnTo>
                <a:lnTo>
                  <a:pt x="3813326" y="771975"/>
                </a:lnTo>
                <a:lnTo>
                  <a:pt x="3849303" y="758025"/>
                </a:lnTo>
                <a:lnTo>
                  <a:pt x="3915631" y="729231"/>
                </a:lnTo>
                <a:lnTo>
                  <a:pt x="3974182" y="699312"/>
                </a:lnTo>
                <a:lnTo>
                  <a:pt x="4024627" y="668348"/>
                </a:lnTo>
                <a:lnTo>
                  <a:pt x="4066636" y="636419"/>
                </a:lnTo>
                <a:lnTo>
                  <a:pt x="4099883" y="603603"/>
                </a:lnTo>
                <a:lnTo>
                  <a:pt x="4124037" y="569981"/>
                </a:lnTo>
                <a:lnTo>
                  <a:pt x="4142503" y="518208"/>
                </a:lnTo>
                <a:lnTo>
                  <a:pt x="4143755" y="500634"/>
                </a:lnTo>
                <a:lnTo>
                  <a:pt x="4142503" y="483059"/>
                </a:lnTo>
                <a:lnTo>
                  <a:pt x="4124037" y="431286"/>
                </a:lnTo>
                <a:lnTo>
                  <a:pt x="4099883" y="397664"/>
                </a:lnTo>
                <a:lnTo>
                  <a:pt x="4066636" y="364848"/>
                </a:lnTo>
                <a:lnTo>
                  <a:pt x="4024627" y="332919"/>
                </a:lnTo>
                <a:lnTo>
                  <a:pt x="3974182" y="301955"/>
                </a:lnTo>
                <a:lnTo>
                  <a:pt x="3915631" y="272036"/>
                </a:lnTo>
                <a:lnTo>
                  <a:pt x="3849303" y="243242"/>
                </a:lnTo>
                <a:lnTo>
                  <a:pt x="3813326" y="229292"/>
                </a:lnTo>
                <a:lnTo>
                  <a:pt x="3775527" y="215652"/>
                </a:lnTo>
                <a:lnTo>
                  <a:pt x="3735948" y="202334"/>
                </a:lnTo>
                <a:lnTo>
                  <a:pt x="3694630" y="189346"/>
                </a:lnTo>
                <a:lnTo>
                  <a:pt x="3651615" y="176699"/>
                </a:lnTo>
                <a:lnTo>
                  <a:pt x="3606943" y="164402"/>
                </a:lnTo>
                <a:lnTo>
                  <a:pt x="3560655" y="152466"/>
                </a:lnTo>
                <a:lnTo>
                  <a:pt x="3512792" y="140901"/>
                </a:lnTo>
                <a:lnTo>
                  <a:pt x="3463396" y="129716"/>
                </a:lnTo>
                <a:lnTo>
                  <a:pt x="3412508" y="118922"/>
                </a:lnTo>
                <a:lnTo>
                  <a:pt x="3360169" y="108527"/>
                </a:lnTo>
                <a:lnTo>
                  <a:pt x="3306419" y="98543"/>
                </a:lnTo>
                <a:lnTo>
                  <a:pt x="3251300" y="88980"/>
                </a:lnTo>
                <a:lnTo>
                  <a:pt x="3194853" y="79846"/>
                </a:lnTo>
                <a:lnTo>
                  <a:pt x="3137119" y="71152"/>
                </a:lnTo>
                <a:lnTo>
                  <a:pt x="3078139" y="62908"/>
                </a:lnTo>
                <a:lnTo>
                  <a:pt x="3017955" y="55125"/>
                </a:lnTo>
                <a:lnTo>
                  <a:pt x="2894136" y="40976"/>
                </a:lnTo>
                <a:lnTo>
                  <a:pt x="2765990" y="28787"/>
                </a:lnTo>
                <a:lnTo>
                  <a:pt x="2633848" y="18635"/>
                </a:lnTo>
                <a:lnTo>
                  <a:pt x="2498037" y="10601"/>
                </a:lnTo>
                <a:lnTo>
                  <a:pt x="2358885" y="4764"/>
                </a:lnTo>
                <a:lnTo>
                  <a:pt x="2216723" y="1204"/>
                </a:lnTo>
                <a:lnTo>
                  <a:pt x="2071877" y="0"/>
                </a:lnTo>
                <a:close/>
              </a:path>
            </a:pathLst>
          </a:custGeom>
          <a:solidFill>
            <a:srgbClr val="8063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43000" y="1999488"/>
            <a:ext cx="4144010" cy="1001394"/>
          </a:xfrm>
          <a:custGeom>
            <a:avLst/>
            <a:gdLst/>
            <a:ahLst/>
            <a:cxnLst/>
            <a:rect l="l" t="t" r="r" b="b"/>
            <a:pathLst>
              <a:path w="4144010" h="1001394">
                <a:moveTo>
                  <a:pt x="0" y="500634"/>
                </a:moveTo>
                <a:lnTo>
                  <a:pt x="11153" y="448375"/>
                </a:lnTo>
                <a:lnTo>
                  <a:pt x="30638" y="414379"/>
                </a:lnTo>
                <a:lnTo>
                  <a:pt x="59379" y="381150"/>
                </a:lnTo>
                <a:lnTo>
                  <a:pt x="97049" y="348768"/>
                </a:lnTo>
                <a:lnTo>
                  <a:pt x="143317" y="317311"/>
                </a:lnTo>
                <a:lnTo>
                  <a:pt x="197856" y="286860"/>
                </a:lnTo>
                <a:lnTo>
                  <a:pt x="260336" y="257494"/>
                </a:lnTo>
                <a:lnTo>
                  <a:pt x="330429" y="229292"/>
                </a:lnTo>
                <a:lnTo>
                  <a:pt x="368228" y="215652"/>
                </a:lnTo>
                <a:lnTo>
                  <a:pt x="407807" y="202334"/>
                </a:lnTo>
                <a:lnTo>
                  <a:pt x="449125" y="189346"/>
                </a:lnTo>
                <a:lnTo>
                  <a:pt x="492140" y="176699"/>
                </a:lnTo>
                <a:lnTo>
                  <a:pt x="536812" y="164402"/>
                </a:lnTo>
                <a:lnTo>
                  <a:pt x="583100" y="152466"/>
                </a:lnTo>
                <a:lnTo>
                  <a:pt x="630963" y="140901"/>
                </a:lnTo>
                <a:lnTo>
                  <a:pt x="680359" y="129716"/>
                </a:lnTo>
                <a:lnTo>
                  <a:pt x="731247" y="118922"/>
                </a:lnTo>
                <a:lnTo>
                  <a:pt x="783586" y="108527"/>
                </a:lnTo>
                <a:lnTo>
                  <a:pt x="837336" y="98543"/>
                </a:lnTo>
                <a:lnTo>
                  <a:pt x="892455" y="88980"/>
                </a:lnTo>
                <a:lnTo>
                  <a:pt x="948902" y="79846"/>
                </a:lnTo>
                <a:lnTo>
                  <a:pt x="1006636" y="71152"/>
                </a:lnTo>
                <a:lnTo>
                  <a:pt x="1065616" y="62908"/>
                </a:lnTo>
                <a:lnTo>
                  <a:pt x="1125800" y="55125"/>
                </a:lnTo>
                <a:lnTo>
                  <a:pt x="1187149" y="47810"/>
                </a:lnTo>
                <a:lnTo>
                  <a:pt x="1249619" y="40976"/>
                </a:lnTo>
                <a:lnTo>
                  <a:pt x="1313172" y="34632"/>
                </a:lnTo>
                <a:lnTo>
                  <a:pt x="1377765" y="28787"/>
                </a:lnTo>
                <a:lnTo>
                  <a:pt x="1443357" y="23451"/>
                </a:lnTo>
                <a:lnTo>
                  <a:pt x="1509907" y="18635"/>
                </a:lnTo>
                <a:lnTo>
                  <a:pt x="1577375" y="14348"/>
                </a:lnTo>
                <a:lnTo>
                  <a:pt x="1645718" y="10601"/>
                </a:lnTo>
                <a:lnTo>
                  <a:pt x="1714897" y="7403"/>
                </a:lnTo>
                <a:lnTo>
                  <a:pt x="1784870" y="4764"/>
                </a:lnTo>
                <a:lnTo>
                  <a:pt x="1855595" y="2695"/>
                </a:lnTo>
                <a:lnTo>
                  <a:pt x="1927032" y="1204"/>
                </a:lnTo>
                <a:lnTo>
                  <a:pt x="1999140" y="302"/>
                </a:lnTo>
                <a:lnTo>
                  <a:pt x="2071877" y="0"/>
                </a:lnTo>
                <a:lnTo>
                  <a:pt x="2144615" y="302"/>
                </a:lnTo>
                <a:lnTo>
                  <a:pt x="2216723" y="1204"/>
                </a:lnTo>
                <a:lnTo>
                  <a:pt x="2288160" y="2695"/>
                </a:lnTo>
                <a:lnTo>
                  <a:pt x="2358885" y="4764"/>
                </a:lnTo>
                <a:lnTo>
                  <a:pt x="2428858" y="7403"/>
                </a:lnTo>
                <a:lnTo>
                  <a:pt x="2498037" y="10601"/>
                </a:lnTo>
                <a:lnTo>
                  <a:pt x="2566380" y="14348"/>
                </a:lnTo>
                <a:lnTo>
                  <a:pt x="2633848" y="18635"/>
                </a:lnTo>
                <a:lnTo>
                  <a:pt x="2700398" y="23451"/>
                </a:lnTo>
                <a:lnTo>
                  <a:pt x="2765990" y="28787"/>
                </a:lnTo>
                <a:lnTo>
                  <a:pt x="2830583" y="34632"/>
                </a:lnTo>
                <a:lnTo>
                  <a:pt x="2894136" y="40976"/>
                </a:lnTo>
                <a:lnTo>
                  <a:pt x="2956606" y="47810"/>
                </a:lnTo>
                <a:lnTo>
                  <a:pt x="3017955" y="55125"/>
                </a:lnTo>
                <a:lnTo>
                  <a:pt x="3078139" y="62908"/>
                </a:lnTo>
                <a:lnTo>
                  <a:pt x="3137119" y="71152"/>
                </a:lnTo>
                <a:lnTo>
                  <a:pt x="3194853" y="79846"/>
                </a:lnTo>
                <a:lnTo>
                  <a:pt x="3251300" y="88980"/>
                </a:lnTo>
                <a:lnTo>
                  <a:pt x="3306419" y="98543"/>
                </a:lnTo>
                <a:lnTo>
                  <a:pt x="3360169" y="108527"/>
                </a:lnTo>
                <a:lnTo>
                  <a:pt x="3412508" y="118922"/>
                </a:lnTo>
                <a:lnTo>
                  <a:pt x="3463396" y="129716"/>
                </a:lnTo>
                <a:lnTo>
                  <a:pt x="3512792" y="140901"/>
                </a:lnTo>
                <a:lnTo>
                  <a:pt x="3560655" y="152466"/>
                </a:lnTo>
                <a:lnTo>
                  <a:pt x="3606943" y="164402"/>
                </a:lnTo>
                <a:lnTo>
                  <a:pt x="3651615" y="176699"/>
                </a:lnTo>
                <a:lnTo>
                  <a:pt x="3694630" y="189346"/>
                </a:lnTo>
                <a:lnTo>
                  <a:pt x="3735948" y="202334"/>
                </a:lnTo>
                <a:lnTo>
                  <a:pt x="3775527" y="215652"/>
                </a:lnTo>
                <a:lnTo>
                  <a:pt x="3813326" y="229292"/>
                </a:lnTo>
                <a:lnTo>
                  <a:pt x="3849303" y="243242"/>
                </a:lnTo>
                <a:lnTo>
                  <a:pt x="3915631" y="272036"/>
                </a:lnTo>
                <a:lnTo>
                  <a:pt x="3974182" y="301955"/>
                </a:lnTo>
                <a:lnTo>
                  <a:pt x="4024627" y="332919"/>
                </a:lnTo>
                <a:lnTo>
                  <a:pt x="4066636" y="364848"/>
                </a:lnTo>
                <a:lnTo>
                  <a:pt x="4099883" y="397664"/>
                </a:lnTo>
                <a:lnTo>
                  <a:pt x="4124037" y="431286"/>
                </a:lnTo>
                <a:lnTo>
                  <a:pt x="4142503" y="483059"/>
                </a:lnTo>
                <a:lnTo>
                  <a:pt x="4143755" y="500634"/>
                </a:lnTo>
                <a:lnTo>
                  <a:pt x="4142503" y="518208"/>
                </a:lnTo>
                <a:lnTo>
                  <a:pt x="4124037" y="569981"/>
                </a:lnTo>
                <a:lnTo>
                  <a:pt x="4099883" y="603603"/>
                </a:lnTo>
                <a:lnTo>
                  <a:pt x="4066636" y="636419"/>
                </a:lnTo>
                <a:lnTo>
                  <a:pt x="4024627" y="668348"/>
                </a:lnTo>
                <a:lnTo>
                  <a:pt x="3974182" y="699312"/>
                </a:lnTo>
                <a:lnTo>
                  <a:pt x="3915631" y="729231"/>
                </a:lnTo>
                <a:lnTo>
                  <a:pt x="3849303" y="758025"/>
                </a:lnTo>
                <a:lnTo>
                  <a:pt x="3813326" y="771975"/>
                </a:lnTo>
                <a:lnTo>
                  <a:pt x="3775527" y="785615"/>
                </a:lnTo>
                <a:lnTo>
                  <a:pt x="3735948" y="798933"/>
                </a:lnTo>
                <a:lnTo>
                  <a:pt x="3694630" y="811921"/>
                </a:lnTo>
                <a:lnTo>
                  <a:pt x="3651615" y="824568"/>
                </a:lnTo>
                <a:lnTo>
                  <a:pt x="3606943" y="836865"/>
                </a:lnTo>
                <a:lnTo>
                  <a:pt x="3560655" y="848801"/>
                </a:lnTo>
                <a:lnTo>
                  <a:pt x="3512792" y="860366"/>
                </a:lnTo>
                <a:lnTo>
                  <a:pt x="3463396" y="871551"/>
                </a:lnTo>
                <a:lnTo>
                  <a:pt x="3412508" y="882345"/>
                </a:lnTo>
                <a:lnTo>
                  <a:pt x="3360169" y="892740"/>
                </a:lnTo>
                <a:lnTo>
                  <a:pt x="3306419" y="902724"/>
                </a:lnTo>
                <a:lnTo>
                  <a:pt x="3251300" y="912287"/>
                </a:lnTo>
                <a:lnTo>
                  <a:pt x="3194853" y="921421"/>
                </a:lnTo>
                <a:lnTo>
                  <a:pt x="3137119" y="930115"/>
                </a:lnTo>
                <a:lnTo>
                  <a:pt x="3078139" y="938359"/>
                </a:lnTo>
                <a:lnTo>
                  <a:pt x="3017955" y="946142"/>
                </a:lnTo>
                <a:lnTo>
                  <a:pt x="2956606" y="953457"/>
                </a:lnTo>
                <a:lnTo>
                  <a:pt x="2894136" y="960291"/>
                </a:lnTo>
                <a:lnTo>
                  <a:pt x="2830583" y="966635"/>
                </a:lnTo>
                <a:lnTo>
                  <a:pt x="2765990" y="972480"/>
                </a:lnTo>
                <a:lnTo>
                  <a:pt x="2700398" y="977816"/>
                </a:lnTo>
                <a:lnTo>
                  <a:pt x="2633848" y="982632"/>
                </a:lnTo>
                <a:lnTo>
                  <a:pt x="2566380" y="986919"/>
                </a:lnTo>
                <a:lnTo>
                  <a:pt x="2498037" y="990666"/>
                </a:lnTo>
                <a:lnTo>
                  <a:pt x="2428858" y="993864"/>
                </a:lnTo>
                <a:lnTo>
                  <a:pt x="2358885" y="996503"/>
                </a:lnTo>
                <a:lnTo>
                  <a:pt x="2288160" y="998572"/>
                </a:lnTo>
                <a:lnTo>
                  <a:pt x="2216723" y="1000063"/>
                </a:lnTo>
                <a:lnTo>
                  <a:pt x="2144615" y="1000965"/>
                </a:lnTo>
                <a:lnTo>
                  <a:pt x="2071877" y="1001267"/>
                </a:lnTo>
                <a:lnTo>
                  <a:pt x="1999140" y="1000965"/>
                </a:lnTo>
                <a:lnTo>
                  <a:pt x="1927032" y="1000063"/>
                </a:lnTo>
                <a:lnTo>
                  <a:pt x="1855595" y="998572"/>
                </a:lnTo>
                <a:lnTo>
                  <a:pt x="1784870" y="996503"/>
                </a:lnTo>
                <a:lnTo>
                  <a:pt x="1714897" y="993864"/>
                </a:lnTo>
                <a:lnTo>
                  <a:pt x="1645718" y="990666"/>
                </a:lnTo>
                <a:lnTo>
                  <a:pt x="1577375" y="986919"/>
                </a:lnTo>
                <a:lnTo>
                  <a:pt x="1509907" y="982632"/>
                </a:lnTo>
                <a:lnTo>
                  <a:pt x="1443357" y="977816"/>
                </a:lnTo>
                <a:lnTo>
                  <a:pt x="1377765" y="972480"/>
                </a:lnTo>
                <a:lnTo>
                  <a:pt x="1313172" y="966635"/>
                </a:lnTo>
                <a:lnTo>
                  <a:pt x="1249619" y="960291"/>
                </a:lnTo>
                <a:lnTo>
                  <a:pt x="1187149" y="953457"/>
                </a:lnTo>
                <a:lnTo>
                  <a:pt x="1125800" y="946142"/>
                </a:lnTo>
                <a:lnTo>
                  <a:pt x="1065616" y="938359"/>
                </a:lnTo>
                <a:lnTo>
                  <a:pt x="1006636" y="930115"/>
                </a:lnTo>
                <a:lnTo>
                  <a:pt x="948902" y="921421"/>
                </a:lnTo>
                <a:lnTo>
                  <a:pt x="892455" y="912287"/>
                </a:lnTo>
                <a:lnTo>
                  <a:pt x="837336" y="902724"/>
                </a:lnTo>
                <a:lnTo>
                  <a:pt x="783586" y="892740"/>
                </a:lnTo>
                <a:lnTo>
                  <a:pt x="731247" y="882345"/>
                </a:lnTo>
                <a:lnTo>
                  <a:pt x="680359" y="871551"/>
                </a:lnTo>
                <a:lnTo>
                  <a:pt x="630963" y="860366"/>
                </a:lnTo>
                <a:lnTo>
                  <a:pt x="583100" y="848801"/>
                </a:lnTo>
                <a:lnTo>
                  <a:pt x="536812" y="836865"/>
                </a:lnTo>
                <a:lnTo>
                  <a:pt x="492140" y="824568"/>
                </a:lnTo>
                <a:lnTo>
                  <a:pt x="449125" y="811921"/>
                </a:lnTo>
                <a:lnTo>
                  <a:pt x="407807" y="798933"/>
                </a:lnTo>
                <a:lnTo>
                  <a:pt x="368228" y="785615"/>
                </a:lnTo>
                <a:lnTo>
                  <a:pt x="330429" y="771975"/>
                </a:lnTo>
                <a:lnTo>
                  <a:pt x="294452" y="758025"/>
                </a:lnTo>
                <a:lnTo>
                  <a:pt x="228124" y="729231"/>
                </a:lnTo>
                <a:lnTo>
                  <a:pt x="169573" y="699312"/>
                </a:lnTo>
                <a:lnTo>
                  <a:pt x="119128" y="668348"/>
                </a:lnTo>
                <a:lnTo>
                  <a:pt x="77119" y="636419"/>
                </a:lnTo>
                <a:lnTo>
                  <a:pt x="43872" y="603603"/>
                </a:lnTo>
                <a:lnTo>
                  <a:pt x="19718" y="569981"/>
                </a:lnTo>
                <a:lnTo>
                  <a:pt x="1252" y="518208"/>
                </a:lnTo>
                <a:lnTo>
                  <a:pt x="0" y="500634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271141" y="2319020"/>
            <a:ext cx="1888489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spc="-5" dirty="0">
                <a:latin typeface="Calibri"/>
                <a:cs typeface="Calibri"/>
              </a:rPr>
              <a:t>What </a:t>
            </a:r>
            <a:r>
              <a:rPr sz="2000" dirty="0">
                <a:latin typeface="Calibri"/>
                <a:cs typeface="Calibri"/>
              </a:rPr>
              <a:t>is</a:t>
            </a:r>
            <a:r>
              <a:rPr sz="2000" spc="-9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scanning?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382011" y="3258311"/>
            <a:ext cx="4238244" cy="10957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429255" y="3285744"/>
            <a:ext cx="4144010" cy="1001394"/>
          </a:xfrm>
          <a:custGeom>
            <a:avLst/>
            <a:gdLst/>
            <a:ahLst/>
            <a:cxnLst/>
            <a:rect l="l" t="t" r="r" b="b"/>
            <a:pathLst>
              <a:path w="4144009" h="1001395">
                <a:moveTo>
                  <a:pt x="2071878" y="0"/>
                </a:moveTo>
                <a:lnTo>
                  <a:pt x="1927032" y="1204"/>
                </a:lnTo>
                <a:lnTo>
                  <a:pt x="1784870" y="4764"/>
                </a:lnTo>
                <a:lnTo>
                  <a:pt x="1645718" y="10601"/>
                </a:lnTo>
                <a:lnTo>
                  <a:pt x="1509907" y="18635"/>
                </a:lnTo>
                <a:lnTo>
                  <a:pt x="1377765" y="28787"/>
                </a:lnTo>
                <a:lnTo>
                  <a:pt x="1249619" y="40976"/>
                </a:lnTo>
                <a:lnTo>
                  <a:pt x="1125800" y="55125"/>
                </a:lnTo>
                <a:lnTo>
                  <a:pt x="1065616" y="62908"/>
                </a:lnTo>
                <a:lnTo>
                  <a:pt x="1006636" y="71152"/>
                </a:lnTo>
                <a:lnTo>
                  <a:pt x="948902" y="79846"/>
                </a:lnTo>
                <a:lnTo>
                  <a:pt x="892455" y="88980"/>
                </a:lnTo>
                <a:lnTo>
                  <a:pt x="837336" y="98543"/>
                </a:lnTo>
                <a:lnTo>
                  <a:pt x="783586" y="108527"/>
                </a:lnTo>
                <a:lnTo>
                  <a:pt x="731247" y="118922"/>
                </a:lnTo>
                <a:lnTo>
                  <a:pt x="680359" y="129716"/>
                </a:lnTo>
                <a:lnTo>
                  <a:pt x="630963" y="140901"/>
                </a:lnTo>
                <a:lnTo>
                  <a:pt x="583100" y="152466"/>
                </a:lnTo>
                <a:lnTo>
                  <a:pt x="536812" y="164402"/>
                </a:lnTo>
                <a:lnTo>
                  <a:pt x="492140" y="176699"/>
                </a:lnTo>
                <a:lnTo>
                  <a:pt x="449125" y="189346"/>
                </a:lnTo>
                <a:lnTo>
                  <a:pt x="407807" y="202334"/>
                </a:lnTo>
                <a:lnTo>
                  <a:pt x="368228" y="215652"/>
                </a:lnTo>
                <a:lnTo>
                  <a:pt x="330429" y="229292"/>
                </a:lnTo>
                <a:lnTo>
                  <a:pt x="294452" y="243242"/>
                </a:lnTo>
                <a:lnTo>
                  <a:pt x="228124" y="272036"/>
                </a:lnTo>
                <a:lnTo>
                  <a:pt x="169573" y="301955"/>
                </a:lnTo>
                <a:lnTo>
                  <a:pt x="119128" y="332919"/>
                </a:lnTo>
                <a:lnTo>
                  <a:pt x="77119" y="364848"/>
                </a:lnTo>
                <a:lnTo>
                  <a:pt x="43872" y="397664"/>
                </a:lnTo>
                <a:lnTo>
                  <a:pt x="19718" y="431286"/>
                </a:lnTo>
                <a:lnTo>
                  <a:pt x="1252" y="483059"/>
                </a:lnTo>
                <a:lnTo>
                  <a:pt x="0" y="500633"/>
                </a:lnTo>
                <a:lnTo>
                  <a:pt x="1252" y="518208"/>
                </a:lnTo>
                <a:lnTo>
                  <a:pt x="19718" y="569981"/>
                </a:lnTo>
                <a:lnTo>
                  <a:pt x="43872" y="603603"/>
                </a:lnTo>
                <a:lnTo>
                  <a:pt x="77119" y="636419"/>
                </a:lnTo>
                <a:lnTo>
                  <a:pt x="119128" y="668348"/>
                </a:lnTo>
                <a:lnTo>
                  <a:pt x="169573" y="699312"/>
                </a:lnTo>
                <a:lnTo>
                  <a:pt x="228124" y="729231"/>
                </a:lnTo>
                <a:lnTo>
                  <a:pt x="294452" y="758025"/>
                </a:lnTo>
                <a:lnTo>
                  <a:pt x="330429" y="771975"/>
                </a:lnTo>
                <a:lnTo>
                  <a:pt x="368228" y="785615"/>
                </a:lnTo>
                <a:lnTo>
                  <a:pt x="407807" y="798933"/>
                </a:lnTo>
                <a:lnTo>
                  <a:pt x="449125" y="811921"/>
                </a:lnTo>
                <a:lnTo>
                  <a:pt x="492140" y="824568"/>
                </a:lnTo>
                <a:lnTo>
                  <a:pt x="536812" y="836865"/>
                </a:lnTo>
                <a:lnTo>
                  <a:pt x="583100" y="848801"/>
                </a:lnTo>
                <a:lnTo>
                  <a:pt x="630963" y="860366"/>
                </a:lnTo>
                <a:lnTo>
                  <a:pt x="680359" y="871551"/>
                </a:lnTo>
                <a:lnTo>
                  <a:pt x="731247" y="882345"/>
                </a:lnTo>
                <a:lnTo>
                  <a:pt x="783586" y="892740"/>
                </a:lnTo>
                <a:lnTo>
                  <a:pt x="837336" y="902724"/>
                </a:lnTo>
                <a:lnTo>
                  <a:pt x="892455" y="912287"/>
                </a:lnTo>
                <a:lnTo>
                  <a:pt x="948902" y="921421"/>
                </a:lnTo>
                <a:lnTo>
                  <a:pt x="1006636" y="930115"/>
                </a:lnTo>
                <a:lnTo>
                  <a:pt x="1065616" y="938359"/>
                </a:lnTo>
                <a:lnTo>
                  <a:pt x="1125800" y="946142"/>
                </a:lnTo>
                <a:lnTo>
                  <a:pt x="1249619" y="960291"/>
                </a:lnTo>
                <a:lnTo>
                  <a:pt x="1377765" y="972480"/>
                </a:lnTo>
                <a:lnTo>
                  <a:pt x="1509907" y="982632"/>
                </a:lnTo>
                <a:lnTo>
                  <a:pt x="1645718" y="990666"/>
                </a:lnTo>
                <a:lnTo>
                  <a:pt x="1784870" y="996503"/>
                </a:lnTo>
                <a:lnTo>
                  <a:pt x="1927032" y="1000063"/>
                </a:lnTo>
                <a:lnTo>
                  <a:pt x="2071878" y="1001267"/>
                </a:lnTo>
                <a:lnTo>
                  <a:pt x="2216723" y="1000063"/>
                </a:lnTo>
                <a:lnTo>
                  <a:pt x="2358885" y="996503"/>
                </a:lnTo>
                <a:lnTo>
                  <a:pt x="2498037" y="990666"/>
                </a:lnTo>
                <a:lnTo>
                  <a:pt x="2633848" y="982632"/>
                </a:lnTo>
                <a:lnTo>
                  <a:pt x="2765990" y="972480"/>
                </a:lnTo>
                <a:lnTo>
                  <a:pt x="2894136" y="960291"/>
                </a:lnTo>
                <a:lnTo>
                  <a:pt x="3017955" y="946142"/>
                </a:lnTo>
                <a:lnTo>
                  <a:pt x="3078139" y="938359"/>
                </a:lnTo>
                <a:lnTo>
                  <a:pt x="3137119" y="930115"/>
                </a:lnTo>
                <a:lnTo>
                  <a:pt x="3194853" y="921421"/>
                </a:lnTo>
                <a:lnTo>
                  <a:pt x="3251300" y="912287"/>
                </a:lnTo>
                <a:lnTo>
                  <a:pt x="3306419" y="902724"/>
                </a:lnTo>
                <a:lnTo>
                  <a:pt x="3360169" y="892740"/>
                </a:lnTo>
                <a:lnTo>
                  <a:pt x="3412508" y="882345"/>
                </a:lnTo>
                <a:lnTo>
                  <a:pt x="3463396" y="871551"/>
                </a:lnTo>
                <a:lnTo>
                  <a:pt x="3512792" y="860366"/>
                </a:lnTo>
                <a:lnTo>
                  <a:pt x="3560655" y="848801"/>
                </a:lnTo>
                <a:lnTo>
                  <a:pt x="3606943" y="836865"/>
                </a:lnTo>
                <a:lnTo>
                  <a:pt x="3651615" y="824568"/>
                </a:lnTo>
                <a:lnTo>
                  <a:pt x="3694630" y="811921"/>
                </a:lnTo>
                <a:lnTo>
                  <a:pt x="3735948" y="798933"/>
                </a:lnTo>
                <a:lnTo>
                  <a:pt x="3775527" y="785615"/>
                </a:lnTo>
                <a:lnTo>
                  <a:pt x="3813326" y="771975"/>
                </a:lnTo>
                <a:lnTo>
                  <a:pt x="3849303" y="758025"/>
                </a:lnTo>
                <a:lnTo>
                  <a:pt x="3915631" y="729231"/>
                </a:lnTo>
                <a:lnTo>
                  <a:pt x="3974182" y="699312"/>
                </a:lnTo>
                <a:lnTo>
                  <a:pt x="4024627" y="668348"/>
                </a:lnTo>
                <a:lnTo>
                  <a:pt x="4066636" y="636419"/>
                </a:lnTo>
                <a:lnTo>
                  <a:pt x="4099883" y="603603"/>
                </a:lnTo>
                <a:lnTo>
                  <a:pt x="4124037" y="569981"/>
                </a:lnTo>
                <a:lnTo>
                  <a:pt x="4142503" y="518208"/>
                </a:lnTo>
                <a:lnTo>
                  <a:pt x="4143755" y="500633"/>
                </a:lnTo>
                <a:lnTo>
                  <a:pt x="4142503" y="483059"/>
                </a:lnTo>
                <a:lnTo>
                  <a:pt x="4124037" y="431286"/>
                </a:lnTo>
                <a:lnTo>
                  <a:pt x="4099883" y="397664"/>
                </a:lnTo>
                <a:lnTo>
                  <a:pt x="4066636" y="364848"/>
                </a:lnTo>
                <a:lnTo>
                  <a:pt x="4024627" y="332919"/>
                </a:lnTo>
                <a:lnTo>
                  <a:pt x="3974182" y="301955"/>
                </a:lnTo>
                <a:lnTo>
                  <a:pt x="3915631" y="272036"/>
                </a:lnTo>
                <a:lnTo>
                  <a:pt x="3849303" y="243242"/>
                </a:lnTo>
                <a:lnTo>
                  <a:pt x="3813326" y="229292"/>
                </a:lnTo>
                <a:lnTo>
                  <a:pt x="3775527" y="215652"/>
                </a:lnTo>
                <a:lnTo>
                  <a:pt x="3735948" y="202334"/>
                </a:lnTo>
                <a:lnTo>
                  <a:pt x="3694630" y="189346"/>
                </a:lnTo>
                <a:lnTo>
                  <a:pt x="3651615" y="176699"/>
                </a:lnTo>
                <a:lnTo>
                  <a:pt x="3606943" y="164402"/>
                </a:lnTo>
                <a:lnTo>
                  <a:pt x="3560655" y="152466"/>
                </a:lnTo>
                <a:lnTo>
                  <a:pt x="3512792" y="140901"/>
                </a:lnTo>
                <a:lnTo>
                  <a:pt x="3463396" y="129716"/>
                </a:lnTo>
                <a:lnTo>
                  <a:pt x="3412508" y="118922"/>
                </a:lnTo>
                <a:lnTo>
                  <a:pt x="3360169" y="108527"/>
                </a:lnTo>
                <a:lnTo>
                  <a:pt x="3306419" y="98543"/>
                </a:lnTo>
                <a:lnTo>
                  <a:pt x="3251300" y="88980"/>
                </a:lnTo>
                <a:lnTo>
                  <a:pt x="3194853" y="79846"/>
                </a:lnTo>
                <a:lnTo>
                  <a:pt x="3137119" y="71152"/>
                </a:lnTo>
                <a:lnTo>
                  <a:pt x="3078139" y="62908"/>
                </a:lnTo>
                <a:lnTo>
                  <a:pt x="3017955" y="55125"/>
                </a:lnTo>
                <a:lnTo>
                  <a:pt x="2894136" y="40976"/>
                </a:lnTo>
                <a:lnTo>
                  <a:pt x="2765990" y="28787"/>
                </a:lnTo>
                <a:lnTo>
                  <a:pt x="2633848" y="18635"/>
                </a:lnTo>
                <a:lnTo>
                  <a:pt x="2498037" y="10601"/>
                </a:lnTo>
                <a:lnTo>
                  <a:pt x="2358885" y="4764"/>
                </a:lnTo>
                <a:lnTo>
                  <a:pt x="2216723" y="1204"/>
                </a:lnTo>
                <a:lnTo>
                  <a:pt x="2071878" y="0"/>
                </a:lnTo>
                <a:close/>
              </a:path>
            </a:pathLst>
          </a:custGeom>
          <a:solidFill>
            <a:srgbClr val="8063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429255" y="3285744"/>
            <a:ext cx="4144010" cy="1001394"/>
          </a:xfrm>
          <a:custGeom>
            <a:avLst/>
            <a:gdLst/>
            <a:ahLst/>
            <a:cxnLst/>
            <a:rect l="l" t="t" r="r" b="b"/>
            <a:pathLst>
              <a:path w="4144009" h="1001395">
                <a:moveTo>
                  <a:pt x="0" y="500633"/>
                </a:moveTo>
                <a:lnTo>
                  <a:pt x="11153" y="448375"/>
                </a:lnTo>
                <a:lnTo>
                  <a:pt x="30638" y="414379"/>
                </a:lnTo>
                <a:lnTo>
                  <a:pt x="59379" y="381150"/>
                </a:lnTo>
                <a:lnTo>
                  <a:pt x="97049" y="348768"/>
                </a:lnTo>
                <a:lnTo>
                  <a:pt x="143317" y="317311"/>
                </a:lnTo>
                <a:lnTo>
                  <a:pt x="197856" y="286860"/>
                </a:lnTo>
                <a:lnTo>
                  <a:pt x="260336" y="257494"/>
                </a:lnTo>
                <a:lnTo>
                  <a:pt x="330429" y="229292"/>
                </a:lnTo>
                <a:lnTo>
                  <a:pt x="368228" y="215652"/>
                </a:lnTo>
                <a:lnTo>
                  <a:pt x="407807" y="202334"/>
                </a:lnTo>
                <a:lnTo>
                  <a:pt x="449125" y="189346"/>
                </a:lnTo>
                <a:lnTo>
                  <a:pt x="492140" y="176699"/>
                </a:lnTo>
                <a:lnTo>
                  <a:pt x="536812" y="164402"/>
                </a:lnTo>
                <a:lnTo>
                  <a:pt x="583100" y="152466"/>
                </a:lnTo>
                <a:lnTo>
                  <a:pt x="630963" y="140901"/>
                </a:lnTo>
                <a:lnTo>
                  <a:pt x="680359" y="129716"/>
                </a:lnTo>
                <a:lnTo>
                  <a:pt x="731247" y="118922"/>
                </a:lnTo>
                <a:lnTo>
                  <a:pt x="783586" y="108527"/>
                </a:lnTo>
                <a:lnTo>
                  <a:pt x="837336" y="98543"/>
                </a:lnTo>
                <a:lnTo>
                  <a:pt x="892455" y="88980"/>
                </a:lnTo>
                <a:lnTo>
                  <a:pt x="948902" y="79846"/>
                </a:lnTo>
                <a:lnTo>
                  <a:pt x="1006636" y="71152"/>
                </a:lnTo>
                <a:lnTo>
                  <a:pt x="1065616" y="62908"/>
                </a:lnTo>
                <a:lnTo>
                  <a:pt x="1125800" y="55125"/>
                </a:lnTo>
                <a:lnTo>
                  <a:pt x="1187149" y="47810"/>
                </a:lnTo>
                <a:lnTo>
                  <a:pt x="1249619" y="40976"/>
                </a:lnTo>
                <a:lnTo>
                  <a:pt x="1313172" y="34632"/>
                </a:lnTo>
                <a:lnTo>
                  <a:pt x="1377765" y="28787"/>
                </a:lnTo>
                <a:lnTo>
                  <a:pt x="1443357" y="23451"/>
                </a:lnTo>
                <a:lnTo>
                  <a:pt x="1509907" y="18635"/>
                </a:lnTo>
                <a:lnTo>
                  <a:pt x="1577375" y="14348"/>
                </a:lnTo>
                <a:lnTo>
                  <a:pt x="1645718" y="10601"/>
                </a:lnTo>
                <a:lnTo>
                  <a:pt x="1714897" y="7403"/>
                </a:lnTo>
                <a:lnTo>
                  <a:pt x="1784870" y="4764"/>
                </a:lnTo>
                <a:lnTo>
                  <a:pt x="1855595" y="2695"/>
                </a:lnTo>
                <a:lnTo>
                  <a:pt x="1927032" y="1204"/>
                </a:lnTo>
                <a:lnTo>
                  <a:pt x="1999140" y="302"/>
                </a:lnTo>
                <a:lnTo>
                  <a:pt x="2071878" y="0"/>
                </a:lnTo>
                <a:lnTo>
                  <a:pt x="2144615" y="302"/>
                </a:lnTo>
                <a:lnTo>
                  <a:pt x="2216723" y="1204"/>
                </a:lnTo>
                <a:lnTo>
                  <a:pt x="2288160" y="2695"/>
                </a:lnTo>
                <a:lnTo>
                  <a:pt x="2358885" y="4764"/>
                </a:lnTo>
                <a:lnTo>
                  <a:pt x="2428858" y="7403"/>
                </a:lnTo>
                <a:lnTo>
                  <a:pt x="2498037" y="10601"/>
                </a:lnTo>
                <a:lnTo>
                  <a:pt x="2566380" y="14348"/>
                </a:lnTo>
                <a:lnTo>
                  <a:pt x="2633848" y="18635"/>
                </a:lnTo>
                <a:lnTo>
                  <a:pt x="2700398" y="23451"/>
                </a:lnTo>
                <a:lnTo>
                  <a:pt x="2765990" y="28787"/>
                </a:lnTo>
                <a:lnTo>
                  <a:pt x="2830583" y="34632"/>
                </a:lnTo>
                <a:lnTo>
                  <a:pt x="2894136" y="40976"/>
                </a:lnTo>
                <a:lnTo>
                  <a:pt x="2956606" y="47810"/>
                </a:lnTo>
                <a:lnTo>
                  <a:pt x="3017955" y="55125"/>
                </a:lnTo>
                <a:lnTo>
                  <a:pt x="3078139" y="62908"/>
                </a:lnTo>
                <a:lnTo>
                  <a:pt x="3137119" y="71152"/>
                </a:lnTo>
                <a:lnTo>
                  <a:pt x="3194853" y="79846"/>
                </a:lnTo>
                <a:lnTo>
                  <a:pt x="3251300" y="88980"/>
                </a:lnTo>
                <a:lnTo>
                  <a:pt x="3306419" y="98543"/>
                </a:lnTo>
                <a:lnTo>
                  <a:pt x="3360169" y="108527"/>
                </a:lnTo>
                <a:lnTo>
                  <a:pt x="3412508" y="118922"/>
                </a:lnTo>
                <a:lnTo>
                  <a:pt x="3463396" y="129716"/>
                </a:lnTo>
                <a:lnTo>
                  <a:pt x="3512792" y="140901"/>
                </a:lnTo>
                <a:lnTo>
                  <a:pt x="3560655" y="152466"/>
                </a:lnTo>
                <a:lnTo>
                  <a:pt x="3606943" y="164402"/>
                </a:lnTo>
                <a:lnTo>
                  <a:pt x="3651615" y="176699"/>
                </a:lnTo>
                <a:lnTo>
                  <a:pt x="3694630" y="189346"/>
                </a:lnTo>
                <a:lnTo>
                  <a:pt x="3735948" y="202334"/>
                </a:lnTo>
                <a:lnTo>
                  <a:pt x="3775527" y="215652"/>
                </a:lnTo>
                <a:lnTo>
                  <a:pt x="3813326" y="229292"/>
                </a:lnTo>
                <a:lnTo>
                  <a:pt x="3849303" y="243242"/>
                </a:lnTo>
                <a:lnTo>
                  <a:pt x="3915631" y="272036"/>
                </a:lnTo>
                <a:lnTo>
                  <a:pt x="3974182" y="301955"/>
                </a:lnTo>
                <a:lnTo>
                  <a:pt x="4024627" y="332919"/>
                </a:lnTo>
                <a:lnTo>
                  <a:pt x="4066636" y="364848"/>
                </a:lnTo>
                <a:lnTo>
                  <a:pt x="4099883" y="397664"/>
                </a:lnTo>
                <a:lnTo>
                  <a:pt x="4124037" y="431286"/>
                </a:lnTo>
                <a:lnTo>
                  <a:pt x="4142503" y="483059"/>
                </a:lnTo>
                <a:lnTo>
                  <a:pt x="4143755" y="500633"/>
                </a:lnTo>
                <a:lnTo>
                  <a:pt x="4142503" y="518208"/>
                </a:lnTo>
                <a:lnTo>
                  <a:pt x="4124037" y="569981"/>
                </a:lnTo>
                <a:lnTo>
                  <a:pt x="4099883" y="603603"/>
                </a:lnTo>
                <a:lnTo>
                  <a:pt x="4066636" y="636419"/>
                </a:lnTo>
                <a:lnTo>
                  <a:pt x="4024627" y="668348"/>
                </a:lnTo>
                <a:lnTo>
                  <a:pt x="3974182" y="699312"/>
                </a:lnTo>
                <a:lnTo>
                  <a:pt x="3915631" y="729231"/>
                </a:lnTo>
                <a:lnTo>
                  <a:pt x="3849303" y="758025"/>
                </a:lnTo>
                <a:lnTo>
                  <a:pt x="3813326" y="771975"/>
                </a:lnTo>
                <a:lnTo>
                  <a:pt x="3775527" y="785615"/>
                </a:lnTo>
                <a:lnTo>
                  <a:pt x="3735948" y="798933"/>
                </a:lnTo>
                <a:lnTo>
                  <a:pt x="3694630" y="811921"/>
                </a:lnTo>
                <a:lnTo>
                  <a:pt x="3651615" y="824568"/>
                </a:lnTo>
                <a:lnTo>
                  <a:pt x="3606943" y="836865"/>
                </a:lnTo>
                <a:lnTo>
                  <a:pt x="3560655" y="848801"/>
                </a:lnTo>
                <a:lnTo>
                  <a:pt x="3512792" y="860366"/>
                </a:lnTo>
                <a:lnTo>
                  <a:pt x="3463396" y="871551"/>
                </a:lnTo>
                <a:lnTo>
                  <a:pt x="3412508" y="882345"/>
                </a:lnTo>
                <a:lnTo>
                  <a:pt x="3360169" y="892740"/>
                </a:lnTo>
                <a:lnTo>
                  <a:pt x="3306419" y="902724"/>
                </a:lnTo>
                <a:lnTo>
                  <a:pt x="3251300" y="912287"/>
                </a:lnTo>
                <a:lnTo>
                  <a:pt x="3194853" y="921421"/>
                </a:lnTo>
                <a:lnTo>
                  <a:pt x="3137119" y="930115"/>
                </a:lnTo>
                <a:lnTo>
                  <a:pt x="3078139" y="938359"/>
                </a:lnTo>
                <a:lnTo>
                  <a:pt x="3017955" y="946142"/>
                </a:lnTo>
                <a:lnTo>
                  <a:pt x="2956606" y="953457"/>
                </a:lnTo>
                <a:lnTo>
                  <a:pt x="2894136" y="960291"/>
                </a:lnTo>
                <a:lnTo>
                  <a:pt x="2830583" y="966635"/>
                </a:lnTo>
                <a:lnTo>
                  <a:pt x="2765990" y="972480"/>
                </a:lnTo>
                <a:lnTo>
                  <a:pt x="2700398" y="977816"/>
                </a:lnTo>
                <a:lnTo>
                  <a:pt x="2633848" y="982632"/>
                </a:lnTo>
                <a:lnTo>
                  <a:pt x="2566380" y="986919"/>
                </a:lnTo>
                <a:lnTo>
                  <a:pt x="2498037" y="990666"/>
                </a:lnTo>
                <a:lnTo>
                  <a:pt x="2428858" y="993864"/>
                </a:lnTo>
                <a:lnTo>
                  <a:pt x="2358885" y="996503"/>
                </a:lnTo>
                <a:lnTo>
                  <a:pt x="2288160" y="998572"/>
                </a:lnTo>
                <a:lnTo>
                  <a:pt x="2216723" y="1000063"/>
                </a:lnTo>
                <a:lnTo>
                  <a:pt x="2144615" y="1000965"/>
                </a:lnTo>
                <a:lnTo>
                  <a:pt x="2071878" y="1001267"/>
                </a:lnTo>
                <a:lnTo>
                  <a:pt x="1999140" y="1000965"/>
                </a:lnTo>
                <a:lnTo>
                  <a:pt x="1927032" y="1000063"/>
                </a:lnTo>
                <a:lnTo>
                  <a:pt x="1855595" y="998572"/>
                </a:lnTo>
                <a:lnTo>
                  <a:pt x="1784870" y="996503"/>
                </a:lnTo>
                <a:lnTo>
                  <a:pt x="1714897" y="993864"/>
                </a:lnTo>
                <a:lnTo>
                  <a:pt x="1645718" y="990666"/>
                </a:lnTo>
                <a:lnTo>
                  <a:pt x="1577375" y="986919"/>
                </a:lnTo>
                <a:lnTo>
                  <a:pt x="1509907" y="982632"/>
                </a:lnTo>
                <a:lnTo>
                  <a:pt x="1443357" y="977816"/>
                </a:lnTo>
                <a:lnTo>
                  <a:pt x="1377765" y="972480"/>
                </a:lnTo>
                <a:lnTo>
                  <a:pt x="1313172" y="966635"/>
                </a:lnTo>
                <a:lnTo>
                  <a:pt x="1249619" y="960291"/>
                </a:lnTo>
                <a:lnTo>
                  <a:pt x="1187149" y="953457"/>
                </a:lnTo>
                <a:lnTo>
                  <a:pt x="1125800" y="946142"/>
                </a:lnTo>
                <a:lnTo>
                  <a:pt x="1065616" y="938359"/>
                </a:lnTo>
                <a:lnTo>
                  <a:pt x="1006636" y="930115"/>
                </a:lnTo>
                <a:lnTo>
                  <a:pt x="948902" y="921421"/>
                </a:lnTo>
                <a:lnTo>
                  <a:pt x="892455" y="912287"/>
                </a:lnTo>
                <a:lnTo>
                  <a:pt x="837336" y="902724"/>
                </a:lnTo>
                <a:lnTo>
                  <a:pt x="783586" y="892740"/>
                </a:lnTo>
                <a:lnTo>
                  <a:pt x="731247" y="882345"/>
                </a:lnTo>
                <a:lnTo>
                  <a:pt x="680359" y="871551"/>
                </a:lnTo>
                <a:lnTo>
                  <a:pt x="630963" y="860366"/>
                </a:lnTo>
                <a:lnTo>
                  <a:pt x="583100" y="848801"/>
                </a:lnTo>
                <a:lnTo>
                  <a:pt x="536812" y="836865"/>
                </a:lnTo>
                <a:lnTo>
                  <a:pt x="492140" y="824568"/>
                </a:lnTo>
                <a:lnTo>
                  <a:pt x="449125" y="811921"/>
                </a:lnTo>
                <a:lnTo>
                  <a:pt x="407807" y="798933"/>
                </a:lnTo>
                <a:lnTo>
                  <a:pt x="368228" y="785615"/>
                </a:lnTo>
                <a:lnTo>
                  <a:pt x="330429" y="771975"/>
                </a:lnTo>
                <a:lnTo>
                  <a:pt x="294452" y="758025"/>
                </a:lnTo>
                <a:lnTo>
                  <a:pt x="228124" y="729231"/>
                </a:lnTo>
                <a:lnTo>
                  <a:pt x="169573" y="699312"/>
                </a:lnTo>
                <a:lnTo>
                  <a:pt x="119128" y="668348"/>
                </a:lnTo>
                <a:lnTo>
                  <a:pt x="77119" y="636419"/>
                </a:lnTo>
                <a:lnTo>
                  <a:pt x="43872" y="603603"/>
                </a:lnTo>
                <a:lnTo>
                  <a:pt x="19718" y="569981"/>
                </a:lnTo>
                <a:lnTo>
                  <a:pt x="1252" y="518208"/>
                </a:lnTo>
                <a:lnTo>
                  <a:pt x="0" y="500633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3442842" y="3604717"/>
            <a:ext cx="2116455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spc="-5" dirty="0">
                <a:latin typeface="Calibri"/>
                <a:cs typeface="Calibri"/>
              </a:rPr>
              <a:t>What </a:t>
            </a:r>
            <a:r>
              <a:rPr sz="2000" dirty="0">
                <a:latin typeface="Calibri"/>
                <a:cs typeface="Calibri"/>
              </a:rPr>
              <a:t>is</a:t>
            </a:r>
            <a:r>
              <a:rPr sz="2000" spc="-4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previewing?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166872" y="4616196"/>
            <a:ext cx="4238244" cy="109423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214116" y="4643628"/>
            <a:ext cx="4144010" cy="1000125"/>
          </a:xfrm>
          <a:custGeom>
            <a:avLst/>
            <a:gdLst/>
            <a:ahLst/>
            <a:cxnLst/>
            <a:rect l="l" t="t" r="r" b="b"/>
            <a:pathLst>
              <a:path w="4144009" h="1000125">
                <a:moveTo>
                  <a:pt x="2071878" y="0"/>
                </a:moveTo>
                <a:lnTo>
                  <a:pt x="1999140" y="302"/>
                </a:lnTo>
                <a:lnTo>
                  <a:pt x="1927032" y="1202"/>
                </a:lnTo>
                <a:lnTo>
                  <a:pt x="1784870" y="4756"/>
                </a:lnTo>
                <a:lnTo>
                  <a:pt x="1645718" y="10583"/>
                </a:lnTo>
                <a:lnTo>
                  <a:pt x="1509907" y="18604"/>
                </a:lnTo>
                <a:lnTo>
                  <a:pt x="1377765" y="28738"/>
                </a:lnTo>
                <a:lnTo>
                  <a:pt x="1249619" y="40908"/>
                </a:lnTo>
                <a:lnTo>
                  <a:pt x="1125800" y="55033"/>
                </a:lnTo>
                <a:lnTo>
                  <a:pt x="1065616" y="62804"/>
                </a:lnTo>
                <a:lnTo>
                  <a:pt x="1006636" y="71035"/>
                </a:lnTo>
                <a:lnTo>
                  <a:pt x="948902" y="79714"/>
                </a:lnTo>
                <a:lnTo>
                  <a:pt x="892455" y="88833"/>
                </a:lnTo>
                <a:lnTo>
                  <a:pt x="837336" y="98382"/>
                </a:lnTo>
                <a:lnTo>
                  <a:pt x="783586" y="108350"/>
                </a:lnTo>
                <a:lnTo>
                  <a:pt x="731247" y="118727"/>
                </a:lnTo>
                <a:lnTo>
                  <a:pt x="680359" y="129505"/>
                </a:lnTo>
                <a:lnTo>
                  <a:pt x="630963" y="140672"/>
                </a:lnTo>
                <a:lnTo>
                  <a:pt x="583100" y="152219"/>
                </a:lnTo>
                <a:lnTo>
                  <a:pt x="536812" y="164136"/>
                </a:lnTo>
                <a:lnTo>
                  <a:pt x="492140" y="176414"/>
                </a:lnTo>
                <a:lnTo>
                  <a:pt x="449125" y="189041"/>
                </a:lnTo>
                <a:lnTo>
                  <a:pt x="407807" y="202009"/>
                </a:lnTo>
                <a:lnTo>
                  <a:pt x="368228" y="215307"/>
                </a:lnTo>
                <a:lnTo>
                  <a:pt x="330429" y="228925"/>
                </a:lnTo>
                <a:lnTo>
                  <a:pt x="294452" y="242854"/>
                </a:lnTo>
                <a:lnTo>
                  <a:pt x="228124" y="271605"/>
                </a:lnTo>
                <a:lnTo>
                  <a:pt x="169573" y="301478"/>
                </a:lnTo>
                <a:lnTo>
                  <a:pt x="119128" y="332396"/>
                </a:lnTo>
                <a:lnTo>
                  <a:pt x="77119" y="364279"/>
                </a:lnTo>
                <a:lnTo>
                  <a:pt x="43872" y="397047"/>
                </a:lnTo>
                <a:lnTo>
                  <a:pt x="19718" y="430621"/>
                </a:lnTo>
                <a:lnTo>
                  <a:pt x="1252" y="482321"/>
                </a:lnTo>
                <a:lnTo>
                  <a:pt x="0" y="499872"/>
                </a:lnTo>
                <a:lnTo>
                  <a:pt x="1252" y="517422"/>
                </a:lnTo>
                <a:lnTo>
                  <a:pt x="19718" y="569122"/>
                </a:lnTo>
                <a:lnTo>
                  <a:pt x="43872" y="602696"/>
                </a:lnTo>
                <a:lnTo>
                  <a:pt x="77119" y="635464"/>
                </a:lnTo>
                <a:lnTo>
                  <a:pt x="119128" y="667347"/>
                </a:lnTo>
                <a:lnTo>
                  <a:pt x="169573" y="698265"/>
                </a:lnTo>
                <a:lnTo>
                  <a:pt x="228124" y="728138"/>
                </a:lnTo>
                <a:lnTo>
                  <a:pt x="294452" y="756889"/>
                </a:lnTo>
                <a:lnTo>
                  <a:pt x="330429" y="770818"/>
                </a:lnTo>
                <a:lnTo>
                  <a:pt x="368228" y="784436"/>
                </a:lnTo>
                <a:lnTo>
                  <a:pt x="407807" y="797734"/>
                </a:lnTo>
                <a:lnTo>
                  <a:pt x="449125" y="810702"/>
                </a:lnTo>
                <a:lnTo>
                  <a:pt x="492140" y="823329"/>
                </a:lnTo>
                <a:lnTo>
                  <a:pt x="536812" y="835607"/>
                </a:lnTo>
                <a:lnTo>
                  <a:pt x="583100" y="847524"/>
                </a:lnTo>
                <a:lnTo>
                  <a:pt x="630963" y="859071"/>
                </a:lnTo>
                <a:lnTo>
                  <a:pt x="680359" y="870238"/>
                </a:lnTo>
                <a:lnTo>
                  <a:pt x="731247" y="881016"/>
                </a:lnTo>
                <a:lnTo>
                  <a:pt x="783586" y="891393"/>
                </a:lnTo>
                <a:lnTo>
                  <a:pt x="837336" y="901361"/>
                </a:lnTo>
                <a:lnTo>
                  <a:pt x="892455" y="910910"/>
                </a:lnTo>
                <a:lnTo>
                  <a:pt x="948902" y="920029"/>
                </a:lnTo>
                <a:lnTo>
                  <a:pt x="1006636" y="928708"/>
                </a:lnTo>
                <a:lnTo>
                  <a:pt x="1065616" y="936939"/>
                </a:lnTo>
                <a:lnTo>
                  <a:pt x="1125800" y="944710"/>
                </a:lnTo>
                <a:lnTo>
                  <a:pt x="1249619" y="958835"/>
                </a:lnTo>
                <a:lnTo>
                  <a:pt x="1377765" y="971005"/>
                </a:lnTo>
                <a:lnTo>
                  <a:pt x="1509907" y="981139"/>
                </a:lnTo>
                <a:lnTo>
                  <a:pt x="1645718" y="989160"/>
                </a:lnTo>
                <a:lnTo>
                  <a:pt x="1784870" y="994987"/>
                </a:lnTo>
                <a:lnTo>
                  <a:pt x="1927032" y="998541"/>
                </a:lnTo>
                <a:lnTo>
                  <a:pt x="2071878" y="999744"/>
                </a:lnTo>
                <a:lnTo>
                  <a:pt x="2144615" y="999441"/>
                </a:lnTo>
                <a:lnTo>
                  <a:pt x="2216723" y="998541"/>
                </a:lnTo>
                <a:lnTo>
                  <a:pt x="2358885" y="994987"/>
                </a:lnTo>
                <a:lnTo>
                  <a:pt x="2498037" y="989160"/>
                </a:lnTo>
                <a:lnTo>
                  <a:pt x="2633848" y="981139"/>
                </a:lnTo>
                <a:lnTo>
                  <a:pt x="2765990" y="971005"/>
                </a:lnTo>
                <a:lnTo>
                  <a:pt x="2894136" y="958835"/>
                </a:lnTo>
                <a:lnTo>
                  <a:pt x="3017955" y="944710"/>
                </a:lnTo>
                <a:lnTo>
                  <a:pt x="3078139" y="936939"/>
                </a:lnTo>
                <a:lnTo>
                  <a:pt x="3137119" y="928708"/>
                </a:lnTo>
                <a:lnTo>
                  <a:pt x="3194853" y="920029"/>
                </a:lnTo>
                <a:lnTo>
                  <a:pt x="3251300" y="910910"/>
                </a:lnTo>
                <a:lnTo>
                  <a:pt x="3306419" y="901361"/>
                </a:lnTo>
                <a:lnTo>
                  <a:pt x="3360169" y="891393"/>
                </a:lnTo>
                <a:lnTo>
                  <a:pt x="3412508" y="881016"/>
                </a:lnTo>
                <a:lnTo>
                  <a:pt x="3463396" y="870238"/>
                </a:lnTo>
                <a:lnTo>
                  <a:pt x="3512792" y="859071"/>
                </a:lnTo>
                <a:lnTo>
                  <a:pt x="3560655" y="847524"/>
                </a:lnTo>
                <a:lnTo>
                  <a:pt x="3606943" y="835607"/>
                </a:lnTo>
                <a:lnTo>
                  <a:pt x="3651615" y="823329"/>
                </a:lnTo>
                <a:lnTo>
                  <a:pt x="3694630" y="810702"/>
                </a:lnTo>
                <a:lnTo>
                  <a:pt x="3735948" y="797734"/>
                </a:lnTo>
                <a:lnTo>
                  <a:pt x="3775527" y="784436"/>
                </a:lnTo>
                <a:lnTo>
                  <a:pt x="3813326" y="770818"/>
                </a:lnTo>
                <a:lnTo>
                  <a:pt x="3849303" y="756889"/>
                </a:lnTo>
                <a:lnTo>
                  <a:pt x="3915631" y="728138"/>
                </a:lnTo>
                <a:lnTo>
                  <a:pt x="3974182" y="698265"/>
                </a:lnTo>
                <a:lnTo>
                  <a:pt x="4024627" y="667347"/>
                </a:lnTo>
                <a:lnTo>
                  <a:pt x="4066636" y="635464"/>
                </a:lnTo>
                <a:lnTo>
                  <a:pt x="4099883" y="602696"/>
                </a:lnTo>
                <a:lnTo>
                  <a:pt x="4124037" y="569122"/>
                </a:lnTo>
                <a:lnTo>
                  <a:pt x="4142503" y="517422"/>
                </a:lnTo>
                <a:lnTo>
                  <a:pt x="4143755" y="499872"/>
                </a:lnTo>
                <a:lnTo>
                  <a:pt x="4142503" y="482321"/>
                </a:lnTo>
                <a:lnTo>
                  <a:pt x="4124037" y="430621"/>
                </a:lnTo>
                <a:lnTo>
                  <a:pt x="4099883" y="397047"/>
                </a:lnTo>
                <a:lnTo>
                  <a:pt x="4066636" y="364279"/>
                </a:lnTo>
                <a:lnTo>
                  <a:pt x="4024627" y="332396"/>
                </a:lnTo>
                <a:lnTo>
                  <a:pt x="3974182" y="301478"/>
                </a:lnTo>
                <a:lnTo>
                  <a:pt x="3915631" y="271605"/>
                </a:lnTo>
                <a:lnTo>
                  <a:pt x="3849303" y="242854"/>
                </a:lnTo>
                <a:lnTo>
                  <a:pt x="3813326" y="228925"/>
                </a:lnTo>
                <a:lnTo>
                  <a:pt x="3775527" y="215307"/>
                </a:lnTo>
                <a:lnTo>
                  <a:pt x="3735948" y="202009"/>
                </a:lnTo>
                <a:lnTo>
                  <a:pt x="3694630" y="189041"/>
                </a:lnTo>
                <a:lnTo>
                  <a:pt x="3651615" y="176414"/>
                </a:lnTo>
                <a:lnTo>
                  <a:pt x="3606943" y="164136"/>
                </a:lnTo>
                <a:lnTo>
                  <a:pt x="3560655" y="152219"/>
                </a:lnTo>
                <a:lnTo>
                  <a:pt x="3512792" y="140672"/>
                </a:lnTo>
                <a:lnTo>
                  <a:pt x="3463396" y="129505"/>
                </a:lnTo>
                <a:lnTo>
                  <a:pt x="3412508" y="118727"/>
                </a:lnTo>
                <a:lnTo>
                  <a:pt x="3360169" y="108350"/>
                </a:lnTo>
                <a:lnTo>
                  <a:pt x="3306419" y="98382"/>
                </a:lnTo>
                <a:lnTo>
                  <a:pt x="3251300" y="88833"/>
                </a:lnTo>
                <a:lnTo>
                  <a:pt x="3194853" y="79714"/>
                </a:lnTo>
                <a:lnTo>
                  <a:pt x="3137119" y="71035"/>
                </a:lnTo>
                <a:lnTo>
                  <a:pt x="3078139" y="62804"/>
                </a:lnTo>
                <a:lnTo>
                  <a:pt x="3017955" y="55033"/>
                </a:lnTo>
                <a:lnTo>
                  <a:pt x="2894136" y="40908"/>
                </a:lnTo>
                <a:lnTo>
                  <a:pt x="2765990" y="28738"/>
                </a:lnTo>
                <a:lnTo>
                  <a:pt x="2633848" y="18604"/>
                </a:lnTo>
                <a:lnTo>
                  <a:pt x="2498037" y="10583"/>
                </a:lnTo>
                <a:lnTo>
                  <a:pt x="2358885" y="4756"/>
                </a:lnTo>
                <a:lnTo>
                  <a:pt x="2216723" y="1202"/>
                </a:lnTo>
                <a:lnTo>
                  <a:pt x="2071878" y="0"/>
                </a:lnTo>
                <a:close/>
              </a:path>
            </a:pathLst>
          </a:custGeom>
          <a:solidFill>
            <a:srgbClr val="8063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214116" y="4643628"/>
            <a:ext cx="4144010" cy="1000125"/>
          </a:xfrm>
          <a:custGeom>
            <a:avLst/>
            <a:gdLst/>
            <a:ahLst/>
            <a:cxnLst/>
            <a:rect l="l" t="t" r="r" b="b"/>
            <a:pathLst>
              <a:path w="4144009" h="1000125">
                <a:moveTo>
                  <a:pt x="0" y="499872"/>
                </a:moveTo>
                <a:lnTo>
                  <a:pt x="11153" y="447686"/>
                </a:lnTo>
                <a:lnTo>
                  <a:pt x="30638" y="413738"/>
                </a:lnTo>
                <a:lnTo>
                  <a:pt x="59379" y="380557"/>
                </a:lnTo>
                <a:lnTo>
                  <a:pt x="97049" y="348222"/>
                </a:lnTo>
                <a:lnTo>
                  <a:pt x="143317" y="316812"/>
                </a:lnTo>
                <a:lnTo>
                  <a:pt x="197856" y="286406"/>
                </a:lnTo>
                <a:lnTo>
                  <a:pt x="260336" y="257084"/>
                </a:lnTo>
                <a:lnTo>
                  <a:pt x="330429" y="228925"/>
                </a:lnTo>
                <a:lnTo>
                  <a:pt x="368228" y="215307"/>
                </a:lnTo>
                <a:lnTo>
                  <a:pt x="407807" y="202009"/>
                </a:lnTo>
                <a:lnTo>
                  <a:pt x="449125" y="189041"/>
                </a:lnTo>
                <a:lnTo>
                  <a:pt x="492140" y="176414"/>
                </a:lnTo>
                <a:lnTo>
                  <a:pt x="536812" y="164136"/>
                </a:lnTo>
                <a:lnTo>
                  <a:pt x="583100" y="152219"/>
                </a:lnTo>
                <a:lnTo>
                  <a:pt x="630963" y="140672"/>
                </a:lnTo>
                <a:lnTo>
                  <a:pt x="680359" y="129505"/>
                </a:lnTo>
                <a:lnTo>
                  <a:pt x="731247" y="118727"/>
                </a:lnTo>
                <a:lnTo>
                  <a:pt x="783586" y="108350"/>
                </a:lnTo>
                <a:lnTo>
                  <a:pt x="837336" y="98382"/>
                </a:lnTo>
                <a:lnTo>
                  <a:pt x="892455" y="88833"/>
                </a:lnTo>
                <a:lnTo>
                  <a:pt x="948902" y="79714"/>
                </a:lnTo>
                <a:lnTo>
                  <a:pt x="1006636" y="71035"/>
                </a:lnTo>
                <a:lnTo>
                  <a:pt x="1065616" y="62804"/>
                </a:lnTo>
                <a:lnTo>
                  <a:pt x="1125800" y="55033"/>
                </a:lnTo>
                <a:lnTo>
                  <a:pt x="1187149" y="47731"/>
                </a:lnTo>
                <a:lnTo>
                  <a:pt x="1249619" y="40908"/>
                </a:lnTo>
                <a:lnTo>
                  <a:pt x="1313172" y="34574"/>
                </a:lnTo>
                <a:lnTo>
                  <a:pt x="1377765" y="28738"/>
                </a:lnTo>
                <a:lnTo>
                  <a:pt x="1443357" y="23412"/>
                </a:lnTo>
                <a:lnTo>
                  <a:pt x="1509907" y="18604"/>
                </a:lnTo>
                <a:lnTo>
                  <a:pt x="1577375" y="14324"/>
                </a:lnTo>
                <a:lnTo>
                  <a:pt x="1645718" y="10583"/>
                </a:lnTo>
                <a:lnTo>
                  <a:pt x="1714897" y="7391"/>
                </a:lnTo>
                <a:lnTo>
                  <a:pt x="1784870" y="4756"/>
                </a:lnTo>
                <a:lnTo>
                  <a:pt x="1855595" y="2690"/>
                </a:lnTo>
                <a:lnTo>
                  <a:pt x="1927032" y="1202"/>
                </a:lnTo>
                <a:lnTo>
                  <a:pt x="1999140" y="302"/>
                </a:lnTo>
                <a:lnTo>
                  <a:pt x="2071878" y="0"/>
                </a:lnTo>
                <a:lnTo>
                  <a:pt x="2144615" y="302"/>
                </a:lnTo>
                <a:lnTo>
                  <a:pt x="2216723" y="1202"/>
                </a:lnTo>
                <a:lnTo>
                  <a:pt x="2288160" y="2690"/>
                </a:lnTo>
                <a:lnTo>
                  <a:pt x="2358885" y="4756"/>
                </a:lnTo>
                <a:lnTo>
                  <a:pt x="2428858" y="7391"/>
                </a:lnTo>
                <a:lnTo>
                  <a:pt x="2498037" y="10583"/>
                </a:lnTo>
                <a:lnTo>
                  <a:pt x="2566380" y="14324"/>
                </a:lnTo>
                <a:lnTo>
                  <a:pt x="2633848" y="18604"/>
                </a:lnTo>
                <a:lnTo>
                  <a:pt x="2700398" y="23412"/>
                </a:lnTo>
                <a:lnTo>
                  <a:pt x="2765990" y="28738"/>
                </a:lnTo>
                <a:lnTo>
                  <a:pt x="2830583" y="34574"/>
                </a:lnTo>
                <a:lnTo>
                  <a:pt x="2894136" y="40908"/>
                </a:lnTo>
                <a:lnTo>
                  <a:pt x="2956606" y="47731"/>
                </a:lnTo>
                <a:lnTo>
                  <a:pt x="3017955" y="55033"/>
                </a:lnTo>
                <a:lnTo>
                  <a:pt x="3078139" y="62804"/>
                </a:lnTo>
                <a:lnTo>
                  <a:pt x="3137119" y="71035"/>
                </a:lnTo>
                <a:lnTo>
                  <a:pt x="3194853" y="79714"/>
                </a:lnTo>
                <a:lnTo>
                  <a:pt x="3251300" y="88833"/>
                </a:lnTo>
                <a:lnTo>
                  <a:pt x="3306419" y="98382"/>
                </a:lnTo>
                <a:lnTo>
                  <a:pt x="3360169" y="108350"/>
                </a:lnTo>
                <a:lnTo>
                  <a:pt x="3412508" y="118727"/>
                </a:lnTo>
                <a:lnTo>
                  <a:pt x="3463396" y="129505"/>
                </a:lnTo>
                <a:lnTo>
                  <a:pt x="3512792" y="140672"/>
                </a:lnTo>
                <a:lnTo>
                  <a:pt x="3560655" y="152219"/>
                </a:lnTo>
                <a:lnTo>
                  <a:pt x="3606943" y="164136"/>
                </a:lnTo>
                <a:lnTo>
                  <a:pt x="3651615" y="176414"/>
                </a:lnTo>
                <a:lnTo>
                  <a:pt x="3694630" y="189041"/>
                </a:lnTo>
                <a:lnTo>
                  <a:pt x="3735948" y="202009"/>
                </a:lnTo>
                <a:lnTo>
                  <a:pt x="3775527" y="215307"/>
                </a:lnTo>
                <a:lnTo>
                  <a:pt x="3813326" y="228925"/>
                </a:lnTo>
                <a:lnTo>
                  <a:pt x="3849303" y="242854"/>
                </a:lnTo>
                <a:lnTo>
                  <a:pt x="3915631" y="271605"/>
                </a:lnTo>
                <a:lnTo>
                  <a:pt x="3974182" y="301478"/>
                </a:lnTo>
                <a:lnTo>
                  <a:pt x="4024627" y="332396"/>
                </a:lnTo>
                <a:lnTo>
                  <a:pt x="4066636" y="364279"/>
                </a:lnTo>
                <a:lnTo>
                  <a:pt x="4099883" y="397047"/>
                </a:lnTo>
                <a:lnTo>
                  <a:pt x="4124037" y="430621"/>
                </a:lnTo>
                <a:lnTo>
                  <a:pt x="4142503" y="482321"/>
                </a:lnTo>
                <a:lnTo>
                  <a:pt x="4143755" y="499872"/>
                </a:lnTo>
                <a:lnTo>
                  <a:pt x="4142503" y="517422"/>
                </a:lnTo>
                <a:lnTo>
                  <a:pt x="4124037" y="569122"/>
                </a:lnTo>
                <a:lnTo>
                  <a:pt x="4099883" y="602696"/>
                </a:lnTo>
                <a:lnTo>
                  <a:pt x="4066636" y="635464"/>
                </a:lnTo>
                <a:lnTo>
                  <a:pt x="4024627" y="667347"/>
                </a:lnTo>
                <a:lnTo>
                  <a:pt x="3974182" y="698265"/>
                </a:lnTo>
                <a:lnTo>
                  <a:pt x="3915631" y="728138"/>
                </a:lnTo>
                <a:lnTo>
                  <a:pt x="3849303" y="756889"/>
                </a:lnTo>
                <a:lnTo>
                  <a:pt x="3813326" y="770818"/>
                </a:lnTo>
                <a:lnTo>
                  <a:pt x="3775527" y="784436"/>
                </a:lnTo>
                <a:lnTo>
                  <a:pt x="3735948" y="797734"/>
                </a:lnTo>
                <a:lnTo>
                  <a:pt x="3694630" y="810702"/>
                </a:lnTo>
                <a:lnTo>
                  <a:pt x="3651615" y="823329"/>
                </a:lnTo>
                <a:lnTo>
                  <a:pt x="3606943" y="835607"/>
                </a:lnTo>
                <a:lnTo>
                  <a:pt x="3560655" y="847524"/>
                </a:lnTo>
                <a:lnTo>
                  <a:pt x="3512792" y="859071"/>
                </a:lnTo>
                <a:lnTo>
                  <a:pt x="3463396" y="870238"/>
                </a:lnTo>
                <a:lnTo>
                  <a:pt x="3412508" y="881016"/>
                </a:lnTo>
                <a:lnTo>
                  <a:pt x="3360169" y="891393"/>
                </a:lnTo>
                <a:lnTo>
                  <a:pt x="3306419" y="901361"/>
                </a:lnTo>
                <a:lnTo>
                  <a:pt x="3251300" y="910910"/>
                </a:lnTo>
                <a:lnTo>
                  <a:pt x="3194853" y="920029"/>
                </a:lnTo>
                <a:lnTo>
                  <a:pt x="3137119" y="928708"/>
                </a:lnTo>
                <a:lnTo>
                  <a:pt x="3078139" y="936939"/>
                </a:lnTo>
                <a:lnTo>
                  <a:pt x="3017955" y="944710"/>
                </a:lnTo>
                <a:lnTo>
                  <a:pt x="2956606" y="952012"/>
                </a:lnTo>
                <a:lnTo>
                  <a:pt x="2894136" y="958835"/>
                </a:lnTo>
                <a:lnTo>
                  <a:pt x="2830583" y="965169"/>
                </a:lnTo>
                <a:lnTo>
                  <a:pt x="2765990" y="971005"/>
                </a:lnTo>
                <a:lnTo>
                  <a:pt x="2700398" y="976331"/>
                </a:lnTo>
                <a:lnTo>
                  <a:pt x="2633848" y="981139"/>
                </a:lnTo>
                <a:lnTo>
                  <a:pt x="2566380" y="985419"/>
                </a:lnTo>
                <a:lnTo>
                  <a:pt x="2498037" y="989160"/>
                </a:lnTo>
                <a:lnTo>
                  <a:pt x="2428858" y="992352"/>
                </a:lnTo>
                <a:lnTo>
                  <a:pt x="2358885" y="994987"/>
                </a:lnTo>
                <a:lnTo>
                  <a:pt x="2288160" y="997053"/>
                </a:lnTo>
                <a:lnTo>
                  <a:pt x="2216723" y="998541"/>
                </a:lnTo>
                <a:lnTo>
                  <a:pt x="2144615" y="999441"/>
                </a:lnTo>
                <a:lnTo>
                  <a:pt x="2071878" y="999744"/>
                </a:lnTo>
                <a:lnTo>
                  <a:pt x="1999140" y="999441"/>
                </a:lnTo>
                <a:lnTo>
                  <a:pt x="1927032" y="998541"/>
                </a:lnTo>
                <a:lnTo>
                  <a:pt x="1855595" y="997053"/>
                </a:lnTo>
                <a:lnTo>
                  <a:pt x="1784870" y="994987"/>
                </a:lnTo>
                <a:lnTo>
                  <a:pt x="1714897" y="992352"/>
                </a:lnTo>
                <a:lnTo>
                  <a:pt x="1645718" y="989160"/>
                </a:lnTo>
                <a:lnTo>
                  <a:pt x="1577375" y="985419"/>
                </a:lnTo>
                <a:lnTo>
                  <a:pt x="1509907" y="981139"/>
                </a:lnTo>
                <a:lnTo>
                  <a:pt x="1443357" y="976331"/>
                </a:lnTo>
                <a:lnTo>
                  <a:pt x="1377765" y="971005"/>
                </a:lnTo>
                <a:lnTo>
                  <a:pt x="1313172" y="965169"/>
                </a:lnTo>
                <a:lnTo>
                  <a:pt x="1249619" y="958835"/>
                </a:lnTo>
                <a:lnTo>
                  <a:pt x="1187149" y="952012"/>
                </a:lnTo>
                <a:lnTo>
                  <a:pt x="1125800" y="944710"/>
                </a:lnTo>
                <a:lnTo>
                  <a:pt x="1065616" y="936939"/>
                </a:lnTo>
                <a:lnTo>
                  <a:pt x="1006636" y="928708"/>
                </a:lnTo>
                <a:lnTo>
                  <a:pt x="948902" y="920029"/>
                </a:lnTo>
                <a:lnTo>
                  <a:pt x="892455" y="910910"/>
                </a:lnTo>
                <a:lnTo>
                  <a:pt x="837336" y="901361"/>
                </a:lnTo>
                <a:lnTo>
                  <a:pt x="783586" y="891393"/>
                </a:lnTo>
                <a:lnTo>
                  <a:pt x="731247" y="881016"/>
                </a:lnTo>
                <a:lnTo>
                  <a:pt x="680359" y="870238"/>
                </a:lnTo>
                <a:lnTo>
                  <a:pt x="630963" y="859071"/>
                </a:lnTo>
                <a:lnTo>
                  <a:pt x="583100" y="847524"/>
                </a:lnTo>
                <a:lnTo>
                  <a:pt x="536812" y="835607"/>
                </a:lnTo>
                <a:lnTo>
                  <a:pt x="492140" y="823329"/>
                </a:lnTo>
                <a:lnTo>
                  <a:pt x="449125" y="810702"/>
                </a:lnTo>
                <a:lnTo>
                  <a:pt x="407807" y="797734"/>
                </a:lnTo>
                <a:lnTo>
                  <a:pt x="368228" y="784436"/>
                </a:lnTo>
                <a:lnTo>
                  <a:pt x="330429" y="770818"/>
                </a:lnTo>
                <a:lnTo>
                  <a:pt x="294452" y="756889"/>
                </a:lnTo>
                <a:lnTo>
                  <a:pt x="228124" y="728138"/>
                </a:lnTo>
                <a:lnTo>
                  <a:pt x="169573" y="698265"/>
                </a:lnTo>
                <a:lnTo>
                  <a:pt x="119128" y="667347"/>
                </a:lnTo>
                <a:lnTo>
                  <a:pt x="77119" y="635464"/>
                </a:lnTo>
                <a:lnTo>
                  <a:pt x="43872" y="602696"/>
                </a:lnTo>
                <a:lnTo>
                  <a:pt x="19718" y="569122"/>
                </a:lnTo>
                <a:lnTo>
                  <a:pt x="1252" y="517422"/>
                </a:lnTo>
                <a:lnTo>
                  <a:pt x="0" y="499872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4274565" y="4962219"/>
            <a:ext cx="2024380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spc="-5" dirty="0">
                <a:latin typeface="Calibri"/>
                <a:cs typeface="Calibri"/>
              </a:rPr>
              <a:t>What </a:t>
            </a:r>
            <a:r>
              <a:rPr sz="2000" dirty="0">
                <a:latin typeface="Calibri"/>
                <a:cs typeface="Calibri"/>
              </a:rPr>
              <a:t>is</a:t>
            </a:r>
            <a:r>
              <a:rPr sz="2000" spc="-5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predicting?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500633" y="215645"/>
            <a:ext cx="8144509" cy="1213485"/>
          </a:xfrm>
          <a:prstGeom prst="rect">
            <a:avLst/>
          </a:prstGeom>
          <a:solidFill>
            <a:srgbClr val="00AF50"/>
          </a:solidFill>
          <a:ln w="25907">
            <a:solidFill>
              <a:srgbClr val="000000"/>
            </a:solidFill>
          </a:ln>
        </p:spPr>
        <p:txBody>
          <a:bodyPr vert="horz" wrap="square" lIns="0" tIns="33655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650"/>
              </a:spcBef>
            </a:pPr>
            <a:r>
              <a:rPr sz="3200" spc="-10" dirty="0"/>
              <a:t>Reading </a:t>
            </a:r>
            <a:r>
              <a:rPr sz="3200" spc="-5" dirty="0"/>
              <a:t>Comprehension</a:t>
            </a:r>
            <a:r>
              <a:rPr sz="3200" spc="30" dirty="0"/>
              <a:t> </a:t>
            </a:r>
            <a:r>
              <a:rPr sz="3200" spc="-5" dirty="0"/>
              <a:t>Skill</a:t>
            </a:r>
            <a:endParaRPr sz="32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418588" y="2534411"/>
            <a:ext cx="4535423" cy="7894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781300" y="652272"/>
            <a:ext cx="3810000" cy="19491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0348" rIns="0" bIns="0" rtlCol="0">
            <a:spAutoFit/>
          </a:bodyPr>
          <a:lstStyle/>
          <a:p>
            <a:pPr marL="1737360" marR="5080" indent="333375">
              <a:lnSpc>
                <a:spcPts val="2640"/>
              </a:lnSpc>
              <a:spcBef>
                <a:spcPts val="385"/>
              </a:spcBef>
            </a:pPr>
            <a:r>
              <a:rPr spc="-10" dirty="0"/>
              <a:t>What </a:t>
            </a:r>
            <a:r>
              <a:rPr dirty="0"/>
              <a:t>is </a:t>
            </a:r>
            <a:r>
              <a:rPr spc="-10" dirty="0"/>
              <a:t>reading  comprehension</a:t>
            </a:r>
            <a:r>
              <a:rPr spc="-65" dirty="0"/>
              <a:t> </a:t>
            </a:r>
            <a:r>
              <a:rPr spc="-5" dirty="0"/>
              <a:t>skill?</a:t>
            </a:r>
          </a:p>
        </p:txBody>
      </p:sp>
      <p:sp>
        <p:nvSpPr>
          <p:cNvPr id="5" name="object 5"/>
          <p:cNvSpPr/>
          <p:nvPr/>
        </p:nvSpPr>
        <p:spPr>
          <a:xfrm>
            <a:off x="391668" y="3294888"/>
            <a:ext cx="4142232" cy="19491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578002" y="3775709"/>
            <a:ext cx="3713479" cy="890269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L="12700" marR="5080" indent="5715" algn="ctr">
              <a:lnSpc>
                <a:spcPct val="91800"/>
              </a:lnSpc>
              <a:spcBef>
                <a:spcPts val="300"/>
              </a:spcBef>
            </a:pPr>
            <a:r>
              <a:rPr sz="2000" spc="-5" dirty="0">
                <a:solidFill>
                  <a:srgbClr val="FFFFFF"/>
                </a:solidFill>
                <a:latin typeface="Calibri"/>
                <a:cs typeface="Calibri"/>
              </a:rPr>
              <a:t>The 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ability </a:t>
            </a:r>
            <a:r>
              <a:rPr sz="2000" spc="-10" dirty="0">
                <a:solidFill>
                  <a:srgbClr val="FFFFFF"/>
                </a:solidFill>
                <a:latin typeface="Calibri"/>
                <a:cs typeface="Calibri"/>
              </a:rPr>
              <a:t>to understand </a:t>
            </a:r>
            <a:r>
              <a:rPr sz="2000" spc="-5" dirty="0">
                <a:solidFill>
                  <a:srgbClr val="FFFFFF"/>
                </a:solidFill>
                <a:latin typeface="Calibri"/>
                <a:cs typeface="Calibri"/>
              </a:rPr>
              <a:t>what </a:t>
            </a:r>
            <a:r>
              <a:rPr sz="2000" spc="-10" dirty="0">
                <a:solidFill>
                  <a:srgbClr val="FFFFFF"/>
                </a:solidFill>
                <a:latin typeface="Calibri"/>
                <a:cs typeface="Calibri"/>
              </a:rPr>
              <a:t>we  read </a:t>
            </a:r>
            <a:r>
              <a:rPr sz="2000" spc="-5" dirty="0">
                <a:solidFill>
                  <a:srgbClr val="FFFFFF"/>
                </a:solidFill>
                <a:latin typeface="Calibri"/>
                <a:cs typeface="Calibri"/>
              </a:rPr>
              <a:t>where </a:t>
            </a:r>
            <a:r>
              <a:rPr sz="2000" spc="-15" dirty="0">
                <a:solidFill>
                  <a:srgbClr val="FFFFFF"/>
                </a:solidFill>
                <a:latin typeface="Calibri"/>
                <a:cs typeface="Calibri"/>
              </a:rPr>
              <a:t>words have context 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and  </a:t>
            </a:r>
            <a:r>
              <a:rPr sz="2000" spc="-15" dirty="0">
                <a:solidFill>
                  <a:srgbClr val="FFFFFF"/>
                </a:solidFill>
                <a:latin typeface="Calibri"/>
                <a:cs typeface="Calibri"/>
              </a:rPr>
              <a:t>texts </a:t>
            </a:r>
            <a:r>
              <a:rPr sz="2000" spc="-20" dirty="0">
                <a:solidFill>
                  <a:srgbClr val="FFFFFF"/>
                </a:solidFill>
                <a:latin typeface="Calibri"/>
                <a:cs typeface="Calibri"/>
              </a:rPr>
              <a:t>have</a:t>
            </a:r>
            <a:r>
              <a:rPr sz="2000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meaning.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975859" y="3294888"/>
            <a:ext cx="3980688" cy="19491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163058" y="3775709"/>
            <a:ext cx="3550920" cy="890269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L="12700" marR="5080" algn="ctr">
              <a:lnSpc>
                <a:spcPct val="91800"/>
              </a:lnSpc>
              <a:spcBef>
                <a:spcPts val="300"/>
              </a:spcBef>
            </a:pPr>
            <a:r>
              <a:rPr sz="2000" spc="-5" dirty="0">
                <a:solidFill>
                  <a:srgbClr val="FFFFFF"/>
                </a:solidFill>
                <a:latin typeface="Calibri"/>
                <a:cs typeface="Calibri"/>
              </a:rPr>
              <a:t>Allow us </a:t>
            </a:r>
            <a:r>
              <a:rPr sz="2000" spc="-15" dirty="0">
                <a:solidFill>
                  <a:srgbClr val="FFFFFF"/>
                </a:solidFill>
                <a:latin typeface="Calibri"/>
                <a:cs typeface="Calibri"/>
              </a:rPr>
              <a:t>to </a:t>
            </a:r>
            <a:r>
              <a:rPr sz="2000" spc="-5" dirty="0">
                <a:solidFill>
                  <a:srgbClr val="FFFFFF"/>
                </a:solidFill>
                <a:latin typeface="Calibri"/>
                <a:cs typeface="Calibri"/>
              </a:rPr>
              <a:t>read </a:t>
            </a:r>
            <a:r>
              <a:rPr sz="2000" spc="-20" dirty="0">
                <a:solidFill>
                  <a:srgbClr val="FFFFFF"/>
                </a:solidFill>
                <a:latin typeface="Calibri"/>
                <a:cs typeface="Calibri"/>
              </a:rPr>
              <a:t>proficiently, </a:t>
            </a:r>
            <a:r>
              <a:rPr sz="2000" spc="-5" dirty="0">
                <a:solidFill>
                  <a:srgbClr val="FFFFFF"/>
                </a:solidFill>
                <a:latin typeface="Calibri"/>
                <a:cs typeface="Calibri"/>
              </a:rPr>
              <a:t>learn  </a:t>
            </a:r>
            <a:r>
              <a:rPr sz="2000" spc="-25" dirty="0">
                <a:solidFill>
                  <a:srgbClr val="FFFFFF"/>
                </a:solidFill>
                <a:latin typeface="Calibri"/>
                <a:cs typeface="Calibri"/>
              </a:rPr>
              <a:t>effectively, </a:t>
            </a:r>
            <a:r>
              <a:rPr sz="2000" spc="-10" dirty="0">
                <a:solidFill>
                  <a:srgbClr val="FFFFFF"/>
                </a:solidFill>
                <a:latin typeface="Calibri"/>
                <a:cs typeface="Calibri"/>
              </a:rPr>
              <a:t>problem-solve,  </a:t>
            </a:r>
            <a:r>
              <a:rPr sz="2000" spc="-15" dirty="0">
                <a:solidFill>
                  <a:srgbClr val="FFFFFF"/>
                </a:solidFill>
                <a:latin typeface="Calibri"/>
                <a:cs typeface="Calibri"/>
              </a:rPr>
              <a:t>strategize,</a:t>
            </a:r>
            <a:r>
              <a:rPr sz="20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Calibri"/>
                <a:cs typeface="Calibri"/>
              </a:rPr>
              <a:t>conceptualize,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962" y="275081"/>
            <a:ext cx="8229600" cy="1143000"/>
          </a:xfrm>
          <a:prstGeom prst="rect">
            <a:avLst/>
          </a:prstGeom>
          <a:solidFill>
            <a:srgbClr val="00AF50"/>
          </a:solidFill>
          <a:ln w="25907">
            <a:solidFill>
              <a:srgbClr val="000000"/>
            </a:solidFill>
          </a:ln>
        </p:spPr>
        <p:txBody>
          <a:bodyPr vert="horz" wrap="square" lIns="0" tIns="30226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380"/>
              </a:spcBef>
            </a:pPr>
            <a:r>
              <a:rPr sz="3200" spc="-5" dirty="0"/>
              <a:t>What </a:t>
            </a:r>
            <a:r>
              <a:rPr sz="3200" dirty="0"/>
              <a:t>is </a:t>
            </a:r>
            <a:r>
              <a:rPr sz="3200" spc="-5" dirty="0"/>
              <a:t>Scanning?</a:t>
            </a:r>
            <a:endParaRPr sz="3200"/>
          </a:p>
        </p:txBody>
      </p:sp>
      <p:sp>
        <p:nvSpPr>
          <p:cNvPr id="3" name="object 3"/>
          <p:cNvSpPr/>
          <p:nvPr/>
        </p:nvSpPr>
        <p:spPr>
          <a:xfrm>
            <a:off x="628650" y="2035301"/>
            <a:ext cx="1923414" cy="1160145"/>
          </a:xfrm>
          <a:custGeom>
            <a:avLst/>
            <a:gdLst/>
            <a:ahLst/>
            <a:cxnLst/>
            <a:rect l="l" t="t" r="r" b="b"/>
            <a:pathLst>
              <a:path w="1923414" h="1160145">
                <a:moveTo>
                  <a:pt x="1807337" y="0"/>
                </a:moveTo>
                <a:lnTo>
                  <a:pt x="115976" y="0"/>
                </a:lnTo>
                <a:lnTo>
                  <a:pt x="70835" y="9116"/>
                </a:lnTo>
                <a:lnTo>
                  <a:pt x="33970" y="33972"/>
                </a:lnTo>
                <a:lnTo>
                  <a:pt x="9114" y="70830"/>
                </a:lnTo>
                <a:lnTo>
                  <a:pt x="0" y="115950"/>
                </a:lnTo>
                <a:lnTo>
                  <a:pt x="0" y="1043813"/>
                </a:lnTo>
                <a:lnTo>
                  <a:pt x="9114" y="1088933"/>
                </a:lnTo>
                <a:lnTo>
                  <a:pt x="33970" y="1125791"/>
                </a:lnTo>
                <a:lnTo>
                  <a:pt x="70835" y="1150647"/>
                </a:lnTo>
                <a:lnTo>
                  <a:pt x="115976" y="1159764"/>
                </a:lnTo>
                <a:lnTo>
                  <a:pt x="1807337" y="1159764"/>
                </a:lnTo>
                <a:lnTo>
                  <a:pt x="1852457" y="1150647"/>
                </a:lnTo>
                <a:lnTo>
                  <a:pt x="1889315" y="1125791"/>
                </a:lnTo>
                <a:lnTo>
                  <a:pt x="1914171" y="1088933"/>
                </a:lnTo>
                <a:lnTo>
                  <a:pt x="1923288" y="1043813"/>
                </a:lnTo>
                <a:lnTo>
                  <a:pt x="1923288" y="115950"/>
                </a:lnTo>
                <a:lnTo>
                  <a:pt x="1914171" y="70830"/>
                </a:lnTo>
                <a:lnTo>
                  <a:pt x="1889315" y="33972"/>
                </a:lnTo>
                <a:lnTo>
                  <a:pt x="1852457" y="9116"/>
                </a:lnTo>
                <a:lnTo>
                  <a:pt x="1807337" y="0"/>
                </a:lnTo>
                <a:close/>
              </a:path>
            </a:pathLst>
          </a:custGeom>
          <a:solidFill>
            <a:srgbClr val="8063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28650" y="2035301"/>
            <a:ext cx="1923414" cy="1160145"/>
          </a:xfrm>
          <a:custGeom>
            <a:avLst/>
            <a:gdLst/>
            <a:ahLst/>
            <a:cxnLst/>
            <a:rect l="l" t="t" r="r" b="b"/>
            <a:pathLst>
              <a:path w="1923414" h="1160145">
                <a:moveTo>
                  <a:pt x="0" y="115950"/>
                </a:moveTo>
                <a:lnTo>
                  <a:pt x="9114" y="70830"/>
                </a:lnTo>
                <a:lnTo>
                  <a:pt x="33970" y="33972"/>
                </a:lnTo>
                <a:lnTo>
                  <a:pt x="70835" y="9116"/>
                </a:lnTo>
                <a:lnTo>
                  <a:pt x="115976" y="0"/>
                </a:lnTo>
                <a:lnTo>
                  <a:pt x="1807337" y="0"/>
                </a:lnTo>
                <a:lnTo>
                  <a:pt x="1852457" y="9116"/>
                </a:lnTo>
                <a:lnTo>
                  <a:pt x="1889315" y="33972"/>
                </a:lnTo>
                <a:lnTo>
                  <a:pt x="1914171" y="70830"/>
                </a:lnTo>
                <a:lnTo>
                  <a:pt x="1923288" y="115950"/>
                </a:lnTo>
                <a:lnTo>
                  <a:pt x="1923288" y="1043813"/>
                </a:lnTo>
                <a:lnTo>
                  <a:pt x="1914171" y="1088933"/>
                </a:lnTo>
                <a:lnTo>
                  <a:pt x="1889315" y="1125791"/>
                </a:lnTo>
                <a:lnTo>
                  <a:pt x="1852457" y="1150647"/>
                </a:lnTo>
                <a:lnTo>
                  <a:pt x="1807337" y="1159764"/>
                </a:lnTo>
                <a:lnTo>
                  <a:pt x="115976" y="1159764"/>
                </a:lnTo>
                <a:lnTo>
                  <a:pt x="70835" y="1150647"/>
                </a:lnTo>
                <a:lnTo>
                  <a:pt x="33970" y="1125791"/>
                </a:lnTo>
                <a:lnTo>
                  <a:pt x="9114" y="1088933"/>
                </a:lnTo>
                <a:lnTo>
                  <a:pt x="0" y="1043813"/>
                </a:lnTo>
                <a:lnTo>
                  <a:pt x="0" y="115950"/>
                </a:lnTo>
                <a:close/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023924" y="2382392"/>
            <a:ext cx="113220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2400" spc="-20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anning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697352" y="2984245"/>
            <a:ext cx="556260" cy="571500"/>
          </a:xfrm>
          <a:custGeom>
            <a:avLst/>
            <a:gdLst/>
            <a:ahLst/>
            <a:cxnLst/>
            <a:rect l="l" t="t" r="r" b="b"/>
            <a:pathLst>
              <a:path w="556260" h="571500">
                <a:moveTo>
                  <a:pt x="157734" y="4571"/>
                </a:moveTo>
                <a:lnTo>
                  <a:pt x="0" y="347217"/>
                </a:lnTo>
                <a:lnTo>
                  <a:pt x="238379" y="456945"/>
                </a:lnTo>
                <a:lnTo>
                  <a:pt x="185801" y="571245"/>
                </a:lnTo>
                <a:lnTo>
                  <a:pt x="555751" y="395350"/>
                </a:lnTo>
                <a:lnTo>
                  <a:pt x="479733" y="114300"/>
                </a:lnTo>
                <a:lnTo>
                  <a:pt x="396240" y="114300"/>
                </a:lnTo>
                <a:lnTo>
                  <a:pt x="157734" y="4571"/>
                </a:lnTo>
                <a:close/>
              </a:path>
              <a:path w="556260" h="571500">
                <a:moveTo>
                  <a:pt x="448818" y="0"/>
                </a:moveTo>
                <a:lnTo>
                  <a:pt x="396240" y="114300"/>
                </a:lnTo>
                <a:lnTo>
                  <a:pt x="479733" y="114300"/>
                </a:lnTo>
                <a:lnTo>
                  <a:pt x="448818" y="0"/>
                </a:lnTo>
                <a:close/>
              </a:path>
            </a:pathLst>
          </a:custGeom>
          <a:solidFill>
            <a:srgbClr val="B1C1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451097" y="3292602"/>
            <a:ext cx="1739264" cy="1156970"/>
          </a:xfrm>
          <a:custGeom>
            <a:avLst/>
            <a:gdLst/>
            <a:ahLst/>
            <a:cxnLst/>
            <a:rect l="l" t="t" r="r" b="b"/>
            <a:pathLst>
              <a:path w="1739264" h="1156970">
                <a:moveTo>
                  <a:pt x="1623187" y="0"/>
                </a:moveTo>
                <a:lnTo>
                  <a:pt x="115697" y="0"/>
                </a:lnTo>
                <a:lnTo>
                  <a:pt x="70669" y="9094"/>
                </a:lnTo>
                <a:lnTo>
                  <a:pt x="33893" y="33893"/>
                </a:lnTo>
                <a:lnTo>
                  <a:pt x="9094" y="70669"/>
                </a:lnTo>
                <a:lnTo>
                  <a:pt x="0" y="115697"/>
                </a:lnTo>
                <a:lnTo>
                  <a:pt x="0" y="1041019"/>
                </a:lnTo>
                <a:lnTo>
                  <a:pt x="9094" y="1086046"/>
                </a:lnTo>
                <a:lnTo>
                  <a:pt x="33893" y="1122822"/>
                </a:lnTo>
                <a:lnTo>
                  <a:pt x="70669" y="1147621"/>
                </a:lnTo>
                <a:lnTo>
                  <a:pt x="115697" y="1156716"/>
                </a:lnTo>
                <a:lnTo>
                  <a:pt x="1623187" y="1156716"/>
                </a:lnTo>
                <a:lnTo>
                  <a:pt x="1668214" y="1147621"/>
                </a:lnTo>
                <a:lnTo>
                  <a:pt x="1704990" y="1122822"/>
                </a:lnTo>
                <a:lnTo>
                  <a:pt x="1729789" y="1086046"/>
                </a:lnTo>
                <a:lnTo>
                  <a:pt x="1738884" y="1041019"/>
                </a:lnTo>
                <a:lnTo>
                  <a:pt x="1738884" y="115697"/>
                </a:lnTo>
                <a:lnTo>
                  <a:pt x="1729789" y="70669"/>
                </a:lnTo>
                <a:lnTo>
                  <a:pt x="1704990" y="33893"/>
                </a:lnTo>
                <a:lnTo>
                  <a:pt x="1668214" y="9094"/>
                </a:lnTo>
                <a:lnTo>
                  <a:pt x="1623187" y="0"/>
                </a:lnTo>
                <a:close/>
              </a:path>
            </a:pathLst>
          </a:custGeom>
          <a:solidFill>
            <a:srgbClr val="8063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451097" y="3292602"/>
            <a:ext cx="1739264" cy="1156970"/>
          </a:xfrm>
          <a:custGeom>
            <a:avLst/>
            <a:gdLst/>
            <a:ahLst/>
            <a:cxnLst/>
            <a:rect l="l" t="t" r="r" b="b"/>
            <a:pathLst>
              <a:path w="1739264" h="1156970">
                <a:moveTo>
                  <a:pt x="0" y="115697"/>
                </a:moveTo>
                <a:lnTo>
                  <a:pt x="9094" y="70669"/>
                </a:lnTo>
                <a:lnTo>
                  <a:pt x="33893" y="33893"/>
                </a:lnTo>
                <a:lnTo>
                  <a:pt x="70669" y="9094"/>
                </a:lnTo>
                <a:lnTo>
                  <a:pt x="115697" y="0"/>
                </a:lnTo>
                <a:lnTo>
                  <a:pt x="1623187" y="0"/>
                </a:lnTo>
                <a:lnTo>
                  <a:pt x="1668214" y="9094"/>
                </a:lnTo>
                <a:lnTo>
                  <a:pt x="1704990" y="33893"/>
                </a:lnTo>
                <a:lnTo>
                  <a:pt x="1729789" y="70669"/>
                </a:lnTo>
                <a:lnTo>
                  <a:pt x="1738884" y="115697"/>
                </a:lnTo>
                <a:lnTo>
                  <a:pt x="1738884" y="1041019"/>
                </a:lnTo>
                <a:lnTo>
                  <a:pt x="1729789" y="1086046"/>
                </a:lnTo>
                <a:lnTo>
                  <a:pt x="1704990" y="1122822"/>
                </a:lnTo>
                <a:lnTo>
                  <a:pt x="1668214" y="1147621"/>
                </a:lnTo>
                <a:lnTo>
                  <a:pt x="1623187" y="1156716"/>
                </a:lnTo>
                <a:lnTo>
                  <a:pt x="115697" y="1156716"/>
                </a:lnTo>
                <a:lnTo>
                  <a:pt x="70669" y="1147621"/>
                </a:lnTo>
                <a:lnTo>
                  <a:pt x="33893" y="1122822"/>
                </a:lnTo>
                <a:lnTo>
                  <a:pt x="9094" y="1086046"/>
                </a:lnTo>
                <a:lnTo>
                  <a:pt x="0" y="1041019"/>
                </a:lnTo>
                <a:lnTo>
                  <a:pt x="0" y="115697"/>
                </a:lnTo>
                <a:close/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3760723" y="3395852"/>
            <a:ext cx="1117600" cy="890269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L="12700" marR="5080" indent="635" algn="ctr">
              <a:lnSpc>
                <a:spcPct val="91800"/>
              </a:lnSpc>
              <a:spcBef>
                <a:spcPts val="300"/>
              </a:spcBef>
            </a:pPr>
            <a:r>
              <a:rPr sz="2000" spc="-10" dirty="0">
                <a:solidFill>
                  <a:srgbClr val="FFFFFF"/>
                </a:solidFill>
                <a:latin typeface="Calibri"/>
                <a:cs typeface="Calibri"/>
              </a:rPr>
              <a:t>Read  </a:t>
            </a:r>
            <a:r>
              <a:rPr sz="2000" spc="-5" dirty="0">
                <a:solidFill>
                  <a:srgbClr val="FFFFFF"/>
                </a:solidFill>
                <a:latin typeface="Calibri"/>
                <a:cs typeface="Calibri"/>
              </a:rPr>
              <a:t>so</a:t>
            </a:r>
            <a:r>
              <a:rPr sz="2000" spc="-10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2000" spc="-15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thing  </a:t>
            </a:r>
            <a:r>
              <a:rPr sz="2000" spc="-5" dirty="0">
                <a:solidFill>
                  <a:srgbClr val="FFFFFF"/>
                </a:solidFill>
                <a:latin typeface="Calibri"/>
                <a:cs typeface="Calibri"/>
              </a:rPr>
              <a:t>quickly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329809" y="4244975"/>
            <a:ext cx="560705" cy="568960"/>
          </a:xfrm>
          <a:custGeom>
            <a:avLst/>
            <a:gdLst/>
            <a:ahLst/>
            <a:cxnLst/>
            <a:rect l="l" t="t" r="r" b="b"/>
            <a:pathLst>
              <a:path w="560704" h="568960">
                <a:moveTo>
                  <a:pt x="167766" y="0"/>
                </a:moveTo>
                <a:lnTo>
                  <a:pt x="0" y="337947"/>
                </a:lnTo>
                <a:lnTo>
                  <a:pt x="238378" y="456311"/>
                </a:lnTo>
                <a:lnTo>
                  <a:pt x="182371" y="568960"/>
                </a:lnTo>
                <a:lnTo>
                  <a:pt x="560704" y="405892"/>
                </a:lnTo>
                <a:lnTo>
                  <a:pt x="489903" y="118491"/>
                </a:lnTo>
                <a:lnTo>
                  <a:pt x="406273" y="118491"/>
                </a:lnTo>
                <a:lnTo>
                  <a:pt x="167766" y="0"/>
                </a:lnTo>
                <a:close/>
              </a:path>
              <a:path w="560704" h="568960">
                <a:moveTo>
                  <a:pt x="462152" y="5842"/>
                </a:moveTo>
                <a:lnTo>
                  <a:pt x="406273" y="118491"/>
                </a:lnTo>
                <a:lnTo>
                  <a:pt x="489903" y="118491"/>
                </a:lnTo>
                <a:lnTo>
                  <a:pt x="462152" y="5842"/>
                </a:lnTo>
                <a:close/>
              </a:path>
            </a:pathLst>
          </a:custGeom>
          <a:solidFill>
            <a:srgbClr val="B1C1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089141" y="4618482"/>
            <a:ext cx="2536190" cy="1522730"/>
          </a:xfrm>
          <a:custGeom>
            <a:avLst/>
            <a:gdLst/>
            <a:ahLst/>
            <a:cxnLst/>
            <a:rect l="l" t="t" r="r" b="b"/>
            <a:pathLst>
              <a:path w="2536190" h="1522729">
                <a:moveTo>
                  <a:pt x="2383663" y="0"/>
                </a:moveTo>
                <a:lnTo>
                  <a:pt x="152273" y="0"/>
                </a:lnTo>
                <a:lnTo>
                  <a:pt x="104152" y="7765"/>
                </a:lnTo>
                <a:lnTo>
                  <a:pt x="62352" y="29386"/>
                </a:lnTo>
                <a:lnTo>
                  <a:pt x="29386" y="62352"/>
                </a:lnTo>
                <a:lnTo>
                  <a:pt x="7765" y="104152"/>
                </a:lnTo>
                <a:lnTo>
                  <a:pt x="0" y="152273"/>
                </a:lnTo>
                <a:lnTo>
                  <a:pt x="0" y="1370228"/>
                </a:lnTo>
                <a:lnTo>
                  <a:pt x="7765" y="1418351"/>
                </a:lnTo>
                <a:lnTo>
                  <a:pt x="29386" y="1460145"/>
                </a:lnTo>
                <a:lnTo>
                  <a:pt x="62352" y="1493101"/>
                </a:lnTo>
                <a:lnTo>
                  <a:pt x="104152" y="1514714"/>
                </a:lnTo>
                <a:lnTo>
                  <a:pt x="152273" y="1522476"/>
                </a:lnTo>
                <a:lnTo>
                  <a:pt x="2383663" y="1522476"/>
                </a:lnTo>
                <a:lnTo>
                  <a:pt x="2431783" y="1514714"/>
                </a:lnTo>
                <a:lnTo>
                  <a:pt x="2473583" y="1493101"/>
                </a:lnTo>
                <a:lnTo>
                  <a:pt x="2506549" y="1460145"/>
                </a:lnTo>
                <a:lnTo>
                  <a:pt x="2528170" y="1418351"/>
                </a:lnTo>
                <a:lnTo>
                  <a:pt x="2535936" y="1370228"/>
                </a:lnTo>
                <a:lnTo>
                  <a:pt x="2535936" y="152273"/>
                </a:lnTo>
                <a:lnTo>
                  <a:pt x="2528170" y="104152"/>
                </a:lnTo>
                <a:lnTo>
                  <a:pt x="2506549" y="62352"/>
                </a:lnTo>
                <a:lnTo>
                  <a:pt x="2473583" y="29386"/>
                </a:lnTo>
                <a:lnTo>
                  <a:pt x="2431783" y="7765"/>
                </a:lnTo>
                <a:lnTo>
                  <a:pt x="2383663" y="0"/>
                </a:lnTo>
                <a:close/>
              </a:path>
            </a:pathLst>
          </a:custGeom>
          <a:solidFill>
            <a:srgbClr val="8063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089141" y="4618482"/>
            <a:ext cx="2536190" cy="1522730"/>
          </a:xfrm>
          <a:custGeom>
            <a:avLst/>
            <a:gdLst/>
            <a:ahLst/>
            <a:cxnLst/>
            <a:rect l="l" t="t" r="r" b="b"/>
            <a:pathLst>
              <a:path w="2536190" h="1522729">
                <a:moveTo>
                  <a:pt x="0" y="152273"/>
                </a:moveTo>
                <a:lnTo>
                  <a:pt x="7765" y="104152"/>
                </a:lnTo>
                <a:lnTo>
                  <a:pt x="29386" y="62352"/>
                </a:lnTo>
                <a:lnTo>
                  <a:pt x="62352" y="29386"/>
                </a:lnTo>
                <a:lnTo>
                  <a:pt x="104152" y="7765"/>
                </a:lnTo>
                <a:lnTo>
                  <a:pt x="152273" y="0"/>
                </a:lnTo>
                <a:lnTo>
                  <a:pt x="2383663" y="0"/>
                </a:lnTo>
                <a:lnTo>
                  <a:pt x="2431783" y="7765"/>
                </a:lnTo>
                <a:lnTo>
                  <a:pt x="2473583" y="29386"/>
                </a:lnTo>
                <a:lnTo>
                  <a:pt x="2506549" y="62352"/>
                </a:lnTo>
                <a:lnTo>
                  <a:pt x="2528170" y="104152"/>
                </a:lnTo>
                <a:lnTo>
                  <a:pt x="2535936" y="152273"/>
                </a:lnTo>
                <a:lnTo>
                  <a:pt x="2535936" y="1370228"/>
                </a:lnTo>
                <a:lnTo>
                  <a:pt x="2528170" y="1418351"/>
                </a:lnTo>
                <a:lnTo>
                  <a:pt x="2506549" y="1460145"/>
                </a:lnTo>
                <a:lnTo>
                  <a:pt x="2473583" y="1493101"/>
                </a:lnTo>
                <a:lnTo>
                  <a:pt x="2431783" y="1514714"/>
                </a:lnTo>
                <a:lnTo>
                  <a:pt x="2383663" y="1522476"/>
                </a:lnTo>
                <a:lnTo>
                  <a:pt x="152273" y="1522476"/>
                </a:lnTo>
                <a:lnTo>
                  <a:pt x="104152" y="1514714"/>
                </a:lnTo>
                <a:lnTo>
                  <a:pt x="62352" y="1493101"/>
                </a:lnTo>
                <a:lnTo>
                  <a:pt x="29386" y="1460145"/>
                </a:lnTo>
                <a:lnTo>
                  <a:pt x="7765" y="1418351"/>
                </a:lnTo>
                <a:lnTo>
                  <a:pt x="0" y="1370228"/>
                </a:lnTo>
                <a:lnTo>
                  <a:pt x="0" y="152273"/>
                </a:lnTo>
                <a:close/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6235700" y="4701032"/>
            <a:ext cx="2242820" cy="1304925"/>
          </a:xfrm>
          <a:prstGeom prst="rect">
            <a:avLst/>
          </a:prstGeom>
        </p:spPr>
        <p:txBody>
          <a:bodyPr vert="horz" wrap="square" lIns="0" tIns="41275" rIns="0" bIns="0" rtlCol="0">
            <a:spAutoFit/>
          </a:bodyPr>
          <a:lstStyle/>
          <a:p>
            <a:pPr marL="12065" marR="5080" indent="-2540" algn="ctr">
              <a:lnSpc>
                <a:spcPts val="1970"/>
              </a:lnSpc>
              <a:spcBef>
                <a:spcPts val="325"/>
              </a:spcBef>
            </a:pPr>
            <a:r>
              <a:rPr sz="1800" spc="-5" dirty="0">
                <a:solidFill>
                  <a:srgbClr val="FFFFFF"/>
                </a:solidFill>
                <a:latin typeface="Calibri"/>
                <a:cs typeface="Calibri"/>
              </a:rPr>
              <a:t>Find some specific  </a:t>
            </a:r>
            <a:r>
              <a:rPr sz="1800" spc="-10" dirty="0">
                <a:solidFill>
                  <a:srgbClr val="FFFFFF"/>
                </a:solidFill>
                <a:latin typeface="Calibri"/>
                <a:cs typeface="Calibri"/>
              </a:rPr>
              <a:t>information </a:t>
            </a:r>
            <a:r>
              <a:rPr sz="1800" spc="-25" dirty="0">
                <a:solidFill>
                  <a:srgbClr val="FFFFFF"/>
                </a:solidFill>
                <a:latin typeface="Calibri"/>
                <a:cs typeface="Calibri"/>
              </a:rPr>
              <a:t>(key</a:t>
            </a:r>
            <a:r>
              <a:rPr sz="18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Calibri"/>
                <a:cs typeface="Calibri"/>
              </a:rPr>
              <a:t>words)</a:t>
            </a:r>
            <a:endParaRPr sz="1800">
              <a:latin typeface="Calibri"/>
              <a:cs typeface="Calibri"/>
            </a:endParaRPr>
          </a:p>
          <a:p>
            <a:pPr algn="ctr">
              <a:lnSpc>
                <a:spcPts val="1855"/>
              </a:lnSpc>
            </a:pPr>
            <a:r>
              <a:rPr sz="1800" dirty="0">
                <a:solidFill>
                  <a:srgbClr val="FFFFFF"/>
                </a:solidFill>
                <a:latin typeface="Calibri"/>
                <a:cs typeface="Calibri"/>
              </a:rPr>
              <a:t>: </a:t>
            </a:r>
            <a:r>
              <a:rPr sz="1800" spc="-5" dirty="0">
                <a:solidFill>
                  <a:srgbClr val="FFFFFF"/>
                </a:solidFill>
                <a:latin typeface="Calibri"/>
                <a:cs typeface="Calibri"/>
              </a:rPr>
              <a:t>name,</a:t>
            </a:r>
            <a:r>
              <a:rPr sz="1800" spc="-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Calibri"/>
                <a:cs typeface="Calibri"/>
              </a:rPr>
              <a:t>telephone</a:t>
            </a:r>
            <a:endParaRPr sz="1800">
              <a:latin typeface="Calibri"/>
              <a:cs typeface="Calibri"/>
            </a:endParaRPr>
          </a:p>
          <a:p>
            <a:pPr algn="ctr">
              <a:lnSpc>
                <a:spcPts val="1980"/>
              </a:lnSpc>
            </a:pPr>
            <a:r>
              <a:rPr sz="1800" spc="-25" dirty="0">
                <a:solidFill>
                  <a:srgbClr val="FFFFFF"/>
                </a:solidFill>
                <a:latin typeface="Calibri"/>
                <a:cs typeface="Calibri"/>
              </a:rPr>
              <a:t>number, </a:t>
            </a:r>
            <a:r>
              <a:rPr sz="1800" spc="-10" dirty="0">
                <a:solidFill>
                  <a:srgbClr val="FFFFFF"/>
                </a:solidFill>
                <a:latin typeface="Calibri"/>
                <a:cs typeface="Calibri"/>
              </a:rPr>
              <a:t>date,</a:t>
            </a:r>
            <a:r>
              <a:rPr sz="1800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spc="-25" dirty="0">
                <a:solidFill>
                  <a:srgbClr val="FFFFFF"/>
                </a:solidFill>
                <a:latin typeface="Calibri"/>
                <a:cs typeface="Calibri"/>
              </a:rPr>
              <a:t>number,</a:t>
            </a:r>
            <a:endParaRPr sz="1800">
              <a:latin typeface="Calibri"/>
              <a:cs typeface="Calibri"/>
            </a:endParaRPr>
          </a:p>
          <a:p>
            <a:pPr algn="ctr">
              <a:lnSpc>
                <a:spcPts val="2070"/>
              </a:lnSpc>
            </a:pPr>
            <a:r>
              <a:rPr sz="1800" spc="-15" dirty="0">
                <a:solidFill>
                  <a:srgbClr val="FFFFFF"/>
                </a:solidFill>
                <a:latin typeface="Calibri"/>
                <a:cs typeface="Calibri"/>
              </a:rPr>
              <a:t>etc.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962" y="275081"/>
            <a:ext cx="8229600" cy="1143000"/>
          </a:xfrm>
          <a:prstGeom prst="rect">
            <a:avLst/>
          </a:prstGeom>
          <a:solidFill>
            <a:srgbClr val="00AF50"/>
          </a:solidFill>
          <a:ln w="25907">
            <a:solidFill>
              <a:srgbClr val="000000"/>
            </a:solidFill>
          </a:ln>
        </p:spPr>
        <p:txBody>
          <a:bodyPr vert="horz" wrap="square" lIns="0" tIns="30226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380"/>
              </a:spcBef>
            </a:pPr>
            <a:r>
              <a:rPr sz="3200" spc="-5" dirty="0"/>
              <a:t>How </a:t>
            </a:r>
            <a:r>
              <a:rPr sz="3200" spc="-25" dirty="0"/>
              <a:t>to</a:t>
            </a:r>
            <a:r>
              <a:rPr sz="3200" spc="5" dirty="0"/>
              <a:t> </a:t>
            </a:r>
            <a:r>
              <a:rPr sz="3200" spc="-5" dirty="0"/>
              <a:t>Scanning?</a:t>
            </a:r>
            <a:endParaRPr sz="3200"/>
          </a:p>
        </p:txBody>
      </p:sp>
      <p:sp>
        <p:nvSpPr>
          <p:cNvPr id="3" name="object 3"/>
          <p:cNvSpPr/>
          <p:nvPr/>
        </p:nvSpPr>
        <p:spPr>
          <a:xfrm>
            <a:off x="3758946" y="1834133"/>
            <a:ext cx="2057400" cy="1143000"/>
          </a:xfrm>
          <a:custGeom>
            <a:avLst/>
            <a:gdLst/>
            <a:ahLst/>
            <a:cxnLst/>
            <a:rect l="l" t="t" r="r" b="b"/>
            <a:pathLst>
              <a:path w="2057400" h="1143000">
                <a:moveTo>
                  <a:pt x="1943100" y="0"/>
                </a:moveTo>
                <a:lnTo>
                  <a:pt x="114300" y="0"/>
                </a:lnTo>
                <a:lnTo>
                  <a:pt x="69812" y="8983"/>
                </a:lnTo>
                <a:lnTo>
                  <a:pt x="33480" y="33480"/>
                </a:lnTo>
                <a:lnTo>
                  <a:pt x="8983" y="69812"/>
                </a:lnTo>
                <a:lnTo>
                  <a:pt x="0" y="114300"/>
                </a:lnTo>
                <a:lnTo>
                  <a:pt x="0" y="1028700"/>
                </a:lnTo>
                <a:lnTo>
                  <a:pt x="8983" y="1073187"/>
                </a:lnTo>
                <a:lnTo>
                  <a:pt x="33480" y="1109519"/>
                </a:lnTo>
                <a:lnTo>
                  <a:pt x="69812" y="1134016"/>
                </a:lnTo>
                <a:lnTo>
                  <a:pt x="114300" y="1143000"/>
                </a:lnTo>
                <a:lnTo>
                  <a:pt x="1943100" y="1143000"/>
                </a:lnTo>
                <a:lnTo>
                  <a:pt x="1987587" y="1134016"/>
                </a:lnTo>
                <a:lnTo>
                  <a:pt x="2023919" y="1109519"/>
                </a:lnTo>
                <a:lnTo>
                  <a:pt x="2048416" y="1073187"/>
                </a:lnTo>
                <a:lnTo>
                  <a:pt x="2057400" y="1028700"/>
                </a:lnTo>
                <a:lnTo>
                  <a:pt x="2057400" y="114300"/>
                </a:lnTo>
                <a:lnTo>
                  <a:pt x="2048416" y="69812"/>
                </a:lnTo>
                <a:lnTo>
                  <a:pt x="2023919" y="33480"/>
                </a:lnTo>
                <a:lnTo>
                  <a:pt x="1987587" y="8983"/>
                </a:lnTo>
                <a:lnTo>
                  <a:pt x="1943100" y="0"/>
                </a:lnTo>
                <a:close/>
              </a:path>
            </a:pathLst>
          </a:custGeom>
          <a:solidFill>
            <a:srgbClr val="8063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758946" y="1834133"/>
            <a:ext cx="2057400" cy="1143000"/>
          </a:xfrm>
          <a:custGeom>
            <a:avLst/>
            <a:gdLst/>
            <a:ahLst/>
            <a:cxnLst/>
            <a:rect l="l" t="t" r="r" b="b"/>
            <a:pathLst>
              <a:path w="2057400" h="1143000">
                <a:moveTo>
                  <a:pt x="0" y="114300"/>
                </a:moveTo>
                <a:lnTo>
                  <a:pt x="8983" y="69812"/>
                </a:lnTo>
                <a:lnTo>
                  <a:pt x="33480" y="33480"/>
                </a:lnTo>
                <a:lnTo>
                  <a:pt x="69812" y="8983"/>
                </a:lnTo>
                <a:lnTo>
                  <a:pt x="114300" y="0"/>
                </a:lnTo>
                <a:lnTo>
                  <a:pt x="1943100" y="0"/>
                </a:lnTo>
                <a:lnTo>
                  <a:pt x="1987587" y="8983"/>
                </a:lnTo>
                <a:lnTo>
                  <a:pt x="2023919" y="33480"/>
                </a:lnTo>
                <a:lnTo>
                  <a:pt x="2048416" y="69812"/>
                </a:lnTo>
                <a:lnTo>
                  <a:pt x="2057400" y="114300"/>
                </a:lnTo>
                <a:lnTo>
                  <a:pt x="2057400" y="1028700"/>
                </a:lnTo>
                <a:lnTo>
                  <a:pt x="2048416" y="1073187"/>
                </a:lnTo>
                <a:lnTo>
                  <a:pt x="2023919" y="1109519"/>
                </a:lnTo>
                <a:lnTo>
                  <a:pt x="1987587" y="1134016"/>
                </a:lnTo>
                <a:lnTo>
                  <a:pt x="1943100" y="1143000"/>
                </a:lnTo>
                <a:lnTo>
                  <a:pt x="114300" y="1143000"/>
                </a:lnTo>
                <a:lnTo>
                  <a:pt x="69812" y="1134016"/>
                </a:lnTo>
                <a:lnTo>
                  <a:pt x="33480" y="1109519"/>
                </a:lnTo>
                <a:lnTo>
                  <a:pt x="8983" y="1073187"/>
                </a:lnTo>
                <a:lnTo>
                  <a:pt x="0" y="1028700"/>
                </a:lnTo>
                <a:lnTo>
                  <a:pt x="0" y="114300"/>
                </a:lnTo>
                <a:close/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4014342" y="2054097"/>
            <a:ext cx="1544320" cy="640080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440690" marR="5080" indent="-428625">
              <a:lnSpc>
                <a:spcPts val="2320"/>
              </a:lnSpc>
              <a:spcBef>
                <a:spcPts val="340"/>
              </a:spcBef>
            </a:pPr>
            <a:r>
              <a:rPr sz="2100" spc="-10" dirty="0">
                <a:solidFill>
                  <a:srgbClr val="FFFFFF"/>
                </a:solidFill>
                <a:latin typeface="Calibri"/>
                <a:cs typeface="Calibri"/>
              </a:rPr>
              <a:t>Search </a:t>
            </a:r>
            <a:r>
              <a:rPr sz="2100" spc="-20" dirty="0">
                <a:solidFill>
                  <a:srgbClr val="FFFFFF"/>
                </a:solidFill>
                <a:latin typeface="Calibri"/>
                <a:cs typeface="Calibri"/>
              </a:rPr>
              <a:t>for</a:t>
            </a:r>
            <a:r>
              <a:rPr sz="2100" spc="-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100" spc="-30" dirty="0">
                <a:solidFill>
                  <a:srgbClr val="FFFFFF"/>
                </a:solidFill>
                <a:latin typeface="Calibri"/>
                <a:cs typeface="Calibri"/>
              </a:rPr>
              <a:t>key  </a:t>
            </a:r>
            <a:r>
              <a:rPr sz="2100" spc="-15" dirty="0">
                <a:solidFill>
                  <a:srgbClr val="FFFFFF"/>
                </a:solidFill>
                <a:latin typeface="Calibri"/>
                <a:cs typeface="Calibri"/>
              </a:rPr>
              <a:t>words</a:t>
            </a:r>
            <a:endParaRPr sz="21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338448" y="2912491"/>
            <a:ext cx="626745" cy="565785"/>
          </a:xfrm>
          <a:custGeom>
            <a:avLst/>
            <a:gdLst/>
            <a:ahLst/>
            <a:cxnLst/>
            <a:rect l="l" t="t" r="r" b="b"/>
            <a:pathLst>
              <a:path w="626745" h="565785">
                <a:moveTo>
                  <a:pt x="64008" y="143637"/>
                </a:moveTo>
                <a:lnTo>
                  <a:pt x="0" y="501650"/>
                </a:lnTo>
                <a:lnTo>
                  <a:pt x="358013" y="565531"/>
                </a:lnTo>
                <a:lnTo>
                  <a:pt x="299212" y="481203"/>
                </a:lnTo>
                <a:lnTo>
                  <a:pt x="626363" y="253111"/>
                </a:lnTo>
                <a:lnTo>
                  <a:pt x="608838" y="227964"/>
                </a:lnTo>
                <a:lnTo>
                  <a:pt x="122809" y="227964"/>
                </a:lnTo>
                <a:lnTo>
                  <a:pt x="64008" y="143637"/>
                </a:lnTo>
                <a:close/>
              </a:path>
              <a:path w="626745" h="565785">
                <a:moveTo>
                  <a:pt x="449961" y="0"/>
                </a:moveTo>
                <a:lnTo>
                  <a:pt x="122809" y="227964"/>
                </a:lnTo>
                <a:lnTo>
                  <a:pt x="608838" y="227964"/>
                </a:lnTo>
                <a:lnTo>
                  <a:pt x="449961" y="0"/>
                </a:lnTo>
                <a:close/>
              </a:path>
            </a:pathLst>
          </a:custGeom>
          <a:solidFill>
            <a:srgbClr val="B1C1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01317" y="3477005"/>
            <a:ext cx="2057400" cy="1143000"/>
          </a:xfrm>
          <a:custGeom>
            <a:avLst/>
            <a:gdLst/>
            <a:ahLst/>
            <a:cxnLst/>
            <a:rect l="l" t="t" r="r" b="b"/>
            <a:pathLst>
              <a:path w="2057400" h="1143000">
                <a:moveTo>
                  <a:pt x="1943099" y="0"/>
                </a:moveTo>
                <a:lnTo>
                  <a:pt x="114300" y="0"/>
                </a:lnTo>
                <a:lnTo>
                  <a:pt x="69812" y="8983"/>
                </a:lnTo>
                <a:lnTo>
                  <a:pt x="33480" y="33480"/>
                </a:lnTo>
                <a:lnTo>
                  <a:pt x="8983" y="69812"/>
                </a:lnTo>
                <a:lnTo>
                  <a:pt x="0" y="114300"/>
                </a:lnTo>
                <a:lnTo>
                  <a:pt x="0" y="1028700"/>
                </a:lnTo>
                <a:lnTo>
                  <a:pt x="8983" y="1073187"/>
                </a:lnTo>
                <a:lnTo>
                  <a:pt x="33480" y="1109519"/>
                </a:lnTo>
                <a:lnTo>
                  <a:pt x="69812" y="1134016"/>
                </a:lnTo>
                <a:lnTo>
                  <a:pt x="114300" y="1143000"/>
                </a:lnTo>
                <a:lnTo>
                  <a:pt x="1943099" y="1143000"/>
                </a:lnTo>
                <a:lnTo>
                  <a:pt x="1987587" y="1134016"/>
                </a:lnTo>
                <a:lnTo>
                  <a:pt x="2023919" y="1109519"/>
                </a:lnTo>
                <a:lnTo>
                  <a:pt x="2048416" y="1073187"/>
                </a:lnTo>
                <a:lnTo>
                  <a:pt x="2057399" y="1028700"/>
                </a:lnTo>
                <a:lnTo>
                  <a:pt x="2057399" y="114300"/>
                </a:lnTo>
                <a:lnTo>
                  <a:pt x="2048416" y="69812"/>
                </a:lnTo>
                <a:lnTo>
                  <a:pt x="2023919" y="33480"/>
                </a:lnTo>
                <a:lnTo>
                  <a:pt x="1987587" y="8983"/>
                </a:lnTo>
                <a:lnTo>
                  <a:pt x="1943099" y="0"/>
                </a:lnTo>
                <a:close/>
              </a:path>
            </a:pathLst>
          </a:custGeom>
          <a:solidFill>
            <a:srgbClr val="8063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401317" y="3477005"/>
            <a:ext cx="2057400" cy="1143000"/>
          </a:xfrm>
          <a:custGeom>
            <a:avLst/>
            <a:gdLst/>
            <a:ahLst/>
            <a:cxnLst/>
            <a:rect l="l" t="t" r="r" b="b"/>
            <a:pathLst>
              <a:path w="2057400" h="1143000">
                <a:moveTo>
                  <a:pt x="0" y="114300"/>
                </a:moveTo>
                <a:lnTo>
                  <a:pt x="8983" y="69812"/>
                </a:lnTo>
                <a:lnTo>
                  <a:pt x="33480" y="33480"/>
                </a:lnTo>
                <a:lnTo>
                  <a:pt x="69812" y="8983"/>
                </a:lnTo>
                <a:lnTo>
                  <a:pt x="114300" y="0"/>
                </a:lnTo>
                <a:lnTo>
                  <a:pt x="1943099" y="0"/>
                </a:lnTo>
                <a:lnTo>
                  <a:pt x="1987587" y="8983"/>
                </a:lnTo>
                <a:lnTo>
                  <a:pt x="2023919" y="33480"/>
                </a:lnTo>
                <a:lnTo>
                  <a:pt x="2048416" y="69812"/>
                </a:lnTo>
                <a:lnTo>
                  <a:pt x="2057399" y="114300"/>
                </a:lnTo>
                <a:lnTo>
                  <a:pt x="2057399" y="1028700"/>
                </a:lnTo>
                <a:lnTo>
                  <a:pt x="2048416" y="1073187"/>
                </a:lnTo>
                <a:lnTo>
                  <a:pt x="2023919" y="1109519"/>
                </a:lnTo>
                <a:lnTo>
                  <a:pt x="1987587" y="1134016"/>
                </a:lnTo>
                <a:lnTo>
                  <a:pt x="1943099" y="1143000"/>
                </a:lnTo>
                <a:lnTo>
                  <a:pt x="114300" y="1143000"/>
                </a:lnTo>
                <a:lnTo>
                  <a:pt x="69812" y="1134016"/>
                </a:lnTo>
                <a:lnTo>
                  <a:pt x="33480" y="1109519"/>
                </a:lnTo>
                <a:lnTo>
                  <a:pt x="8983" y="1073187"/>
                </a:lnTo>
                <a:lnTo>
                  <a:pt x="0" y="1028700"/>
                </a:lnTo>
                <a:lnTo>
                  <a:pt x="0" y="114300"/>
                </a:lnTo>
                <a:close/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670430" y="3697604"/>
            <a:ext cx="1515745" cy="640080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12700" marR="5080" indent="27305">
              <a:lnSpc>
                <a:spcPts val="2320"/>
              </a:lnSpc>
              <a:spcBef>
                <a:spcPts val="340"/>
              </a:spcBef>
            </a:pPr>
            <a:r>
              <a:rPr sz="2100" spc="-10" dirty="0">
                <a:solidFill>
                  <a:srgbClr val="FFFFFF"/>
                </a:solidFill>
                <a:latin typeface="Calibri"/>
                <a:cs typeface="Calibri"/>
              </a:rPr>
              <a:t>Move </a:t>
            </a:r>
            <a:r>
              <a:rPr sz="2100" spc="-5" dirty="0">
                <a:solidFill>
                  <a:srgbClr val="FFFFFF"/>
                </a:solidFill>
                <a:latin typeface="Calibri"/>
                <a:cs typeface="Calibri"/>
              </a:rPr>
              <a:t>quickly  </a:t>
            </a:r>
            <a:r>
              <a:rPr sz="2100" spc="-15" dirty="0">
                <a:solidFill>
                  <a:srgbClr val="FFFFFF"/>
                </a:solidFill>
                <a:latin typeface="Calibri"/>
                <a:cs typeface="Calibri"/>
              </a:rPr>
              <a:t>over </a:t>
            </a:r>
            <a:r>
              <a:rPr sz="2100" dirty="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sz="2100" spc="-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100" spc="-10" dirty="0">
                <a:solidFill>
                  <a:srgbClr val="FFFFFF"/>
                </a:solidFill>
                <a:latin typeface="Calibri"/>
                <a:cs typeface="Calibri"/>
              </a:rPr>
              <a:t>page</a:t>
            </a:r>
            <a:endParaRPr sz="21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341115" y="4542535"/>
            <a:ext cx="593725" cy="533400"/>
          </a:xfrm>
          <a:custGeom>
            <a:avLst/>
            <a:gdLst/>
            <a:ahLst/>
            <a:cxnLst/>
            <a:rect l="l" t="t" r="r" b="b"/>
            <a:pathLst>
              <a:path w="593725" h="533400">
                <a:moveTo>
                  <a:pt x="164211" y="0"/>
                </a:moveTo>
                <a:lnTo>
                  <a:pt x="0" y="261238"/>
                </a:lnTo>
                <a:lnTo>
                  <a:pt x="293750" y="445896"/>
                </a:lnTo>
                <a:lnTo>
                  <a:pt x="239013" y="533019"/>
                </a:lnTo>
                <a:lnTo>
                  <a:pt x="593598" y="452119"/>
                </a:lnTo>
                <a:lnTo>
                  <a:pt x="532576" y="184657"/>
                </a:lnTo>
                <a:lnTo>
                  <a:pt x="457962" y="184657"/>
                </a:lnTo>
                <a:lnTo>
                  <a:pt x="164211" y="0"/>
                </a:lnTo>
                <a:close/>
              </a:path>
              <a:path w="593725" h="533400">
                <a:moveTo>
                  <a:pt x="512699" y="97536"/>
                </a:moveTo>
                <a:lnTo>
                  <a:pt x="457962" y="184657"/>
                </a:lnTo>
                <a:lnTo>
                  <a:pt x="532576" y="184657"/>
                </a:lnTo>
                <a:lnTo>
                  <a:pt x="512699" y="97536"/>
                </a:lnTo>
                <a:close/>
              </a:path>
            </a:pathLst>
          </a:custGeom>
          <a:solidFill>
            <a:srgbClr val="B1C1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900678" y="5048250"/>
            <a:ext cx="2057400" cy="1143000"/>
          </a:xfrm>
          <a:custGeom>
            <a:avLst/>
            <a:gdLst/>
            <a:ahLst/>
            <a:cxnLst/>
            <a:rect l="l" t="t" r="r" b="b"/>
            <a:pathLst>
              <a:path w="2057400" h="1143000">
                <a:moveTo>
                  <a:pt x="1943100" y="0"/>
                </a:moveTo>
                <a:lnTo>
                  <a:pt x="114300" y="0"/>
                </a:lnTo>
                <a:lnTo>
                  <a:pt x="69812" y="8983"/>
                </a:lnTo>
                <a:lnTo>
                  <a:pt x="33480" y="33480"/>
                </a:lnTo>
                <a:lnTo>
                  <a:pt x="8983" y="69812"/>
                </a:lnTo>
                <a:lnTo>
                  <a:pt x="0" y="114300"/>
                </a:lnTo>
                <a:lnTo>
                  <a:pt x="0" y="1028700"/>
                </a:lnTo>
                <a:lnTo>
                  <a:pt x="8983" y="1073193"/>
                </a:lnTo>
                <a:lnTo>
                  <a:pt x="33480" y="1109524"/>
                </a:lnTo>
                <a:lnTo>
                  <a:pt x="69812" y="1134018"/>
                </a:lnTo>
                <a:lnTo>
                  <a:pt x="114300" y="1143000"/>
                </a:lnTo>
                <a:lnTo>
                  <a:pt x="1943100" y="1143000"/>
                </a:lnTo>
                <a:lnTo>
                  <a:pt x="1987587" y="1134018"/>
                </a:lnTo>
                <a:lnTo>
                  <a:pt x="2023919" y="1109524"/>
                </a:lnTo>
                <a:lnTo>
                  <a:pt x="2048416" y="1073193"/>
                </a:lnTo>
                <a:lnTo>
                  <a:pt x="2057400" y="1028700"/>
                </a:lnTo>
                <a:lnTo>
                  <a:pt x="2057400" y="114300"/>
                </a:lnTo>
                <a:lnTo>
                  <a:pt x="2048416" y="69812"/>
                </a:lnTo>
                <a:lnTo>
                  <a:pt x="2023919" y="33480"/>
                </a:lnTo>
                <a:lnTo>
                  <a:pt x="1987587" y="8983"/>
                </a:lnTo>
                <a:lnTo>
                  <a:pt x="1943100" y="0"/>
                </a:lnTo>
                <a:close/>
              </a:path>
            </a:pathLst>
          </a:custGeom>
          <a:solidFill>
            <a:srgbClr val="8063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900678" y="5048250"/>
            <a:ext cx="2057400" cy="1143000"/>
          </a:xfrm>
          <a:custGeom>
            <a:avLst/>
            <a:gdLst/>
            <a:ahLst/>
            <a:cxnLst/>
            <a:rect l="l" t="t" r="r" b="b"/>
            <a:pathLst>
              <a:path w="2057400" h="1143000">
                <a:moveTo>
                  <a:pt x="0" y="114300"/>
                </a:moveTo>
                <a:lnTo>
                  <a:pt x="8983" y="69812"/>
                </a:lnTo>
                <a:lnTo>
                  <a:pt x="33480" y="33480"/>
                </a:lnTo>
                <a:lnTo>
                  <a:pt x="69812" y="8983"/>
                </a:lnTo>
                <a:lnTo>
                  <a:pt x="114300" y="0"/>
                </a:lnTo>
                <a:lnTo>
                  <a:pt x="1943100" y="0"/>
                </a:lnTo>
                <a:lnTo>
                  <a:pt x="1987587" y="8983"/>
                </a:lnTo>
                <a:lnTo>
                  <a:pt x="2023919" y="33480"/>
                </a:lnTo>
                <a:lnTo>
                  <a:pt x="2048416" y="69812"/>
                </a:lnTo>
                <a:lnTo>
                  <a:pt x="2057400" y="114300"/>
                </a:lnTo>
                <a:lnTo>
                  <a:pt x="2057400" y="1028700"/>
                </a:lnTo>
                <a:lnTo>
                  <a:pt x="2048416" y="1073193"/>
                </a:lnTo>
                <a:lnTo>
                  <a:pt x="2023919" y="1109524"/>
                </a:lnTo>
                <a:lnTo>
                  <a:pt x="1987587" y="1134018"/>
                </a:lnTo>
                <a:lnTo>
                  <a:pt x="1943100" y="1143000"/>
                </a:lnTo>
                <a:lnTo>
                  <a:pt x="114300" y="1143000"/>
                </a:lnTo>
                <a:lnTo>
                  <a:pt x="69812" y="1134018"/>
                </a:lnTo>
                <a:lnTo>
                  <a:pt x="33480" y="1109524"/>
                </a:lnTo>
                <a:lnTo>
                  <a:pt x="8983" y="1073193"/>
                </a:lnTo>
                <a:lnTo>
                  <a:pt x="0" y="1028700"/>
                </a:lnTo>
                <a:lnTo>
                  <a:pt x="0" y="114300"/>
                </a:lnTo>
                <a:close/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4017009" y="5269483"/>
            <a:ext cx="1825625" cy="640080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78105" marR="5080" indent="-66040">
              <a:lnSpc>
                <a:spcPts val="2320"/>
              </a:lnSpc>
              <a:spcBef>
                <a:spcPts val="340"/>
              </a:spcBef>
            </a:pPr>
            <a:r>
              <a:rPr sz="2100" spc="-5" dirty="0">
                <a:solidFill>
                  <a:srgbClr val="FFFFFF"/>
                </a:solidFill>
                <a:latin typeface="Calibri"/>
                <a:cs typeface="Calibri"/>
              </a:rPr>
              <a:t>Less reading</a:t>
            </a:r>
            <a:r>
              <a:rPr sz="2100" spc="-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FFFFFF"/>
                </a:solidFill>
                <a:latin typeface="Calibri"/>
                <a:cs typeface="Calibri"/>
              </a:rPr>
              <a:t>and  </a:t>
            </a:r>
            <a:r>
              <a:rPr sz="2100" spc="-10" dirty="0">
                <a:solidFill>
                  <a:srgbClr val="FFFFFF"/>
                </a:solidFill>
                <a:latin typeface="Calibri"/>
                <a:cs typeface="Calibri"/>
              </a:rPr>
              <a:t>more</a:t>
            </a:r>
            <a:r>
              <a:rPr sz="2100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100" spc="-10" dirty="0">
                <a:solidFill>
                  <a:srgbClr val="FFFFFF"/>
                </a:solidFill>
                <a:latin typeface="Calibri"/>
                <a:cs typeface="Calibri"/>
              </a:rPr>
              <a:t>searching</a:t>
            </a:r>
            <a:endParaRPr sz="2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00633" y="4859273"/>
            <a:ext cx="8229600" cy="1219200"/>
          </a:xfrm>
          <a:prstGeom prst="rect">
            <a:avLst/>
          </a:prstGeom>
          <a:solidFill>
            <a:srgbClr val="00AF50"/>
          </a:solidFill>
          <a:ln w="25907">
            <a:solidFill>
              <a:srgbClr val="000000"/>
            </a:solidFill>
          </a:ln>
        </p:spPr>
        <p:txBody>
          <a:bodyPr vert="horz" wrap="square" lIns="0" tIns="33972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675"/>
              </a:spcBef>
            </a:pP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What 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is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Priviewing?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357715" y="1643359"/>
            <a:ext cx="4859655" cy="2894965"/>
          </a:xfrm>
          <a:custGeom>
            <a:avLst/>
            <a:gdLst/>
            <a:ahLst/>
            <a:cxnLst/>
            <a:rect l="l" t="t" r="r" b="b"/>
            <a:pathLst>
              <a:path w="4859655" h="2894965">
                <a:moveTo>
                  <a:pt x="2427956" y="0"/>
                </a:moveTo>
                <a:lnTo>
                  <a:pt x="2375081" y="351"/>
                </a:lnTo>
                <a:lnTo>
                  <a:pt x="2322290" y="1311"/>
                </a:lnTo>
                <a:lnTo>
                  <a:pt x="2269603" y="2876"/>
                </a:lnTo>
                <a:lnTo>
                  <a:pt x="2217037" y="5044"/>
                </a:lnTo>
                <a:lnTo>
                  <a:pt x="2164612" y="7812"/>
                </a:lnTo>
                <a:lnTo>
                  <a:pt x="2112348" y="11176"/>
                </a:lnTo>
                <a:lnTo>
                  <a:pt x="2060262" y="15135"/>
                </a:lnTo>
                <a:lnTo>
                  <a:pt x="2008375" y="19686"/>
                </a:lnTo>
                <a:lnTo>
                  <a:pt x="1956705" y="24825"/>
                </a:lnTo>
                <a:lnTo>
                  <a:pt x="1905201" y="30559"/>
                </a:lnTo>
                <a:lnTo>
                  <a:pt x="1854093" y="36858"/>
                </a:lnTo>
                <a:lnTo>
                  <a:pt x="1803189" y="43746"/>
                </a:lnTo>
                <a:lnTo>
                  <a:pt x="1752579" y="51212"/>
                </a:lnTo>
                <a:lnTo>
                  <a:pt x="1702281" y="59252"/>
                </a:lnTo>
                <a:lnTo>
                  <a:pt x="1652314" y="67864"/>
                </a:lnTo>
                <a:lnTo>
                  <a:pt x="1602698" y="77045"/>
                </a:lnTo>
                <a:lnTo>
                  <a:pt x="1553452" y="86792"/>
                </a:lnTo>
                <a:lnTo>
                  <a:pt x="1504594" y="97103"/>
                </a:lnTo>
                <a:lnTo>
                  <a:pt x="1456144" y="107974"/>
                </a:lnTo>
                <a:lnTo>
                  <a:pt x="1408120" y="119403"/>
                </a:lnTo>
                <a:lnTo>
                  <a:pt x="1360542" y="131386"/>
                </a:lnTo>
                <a:lnTo>
                  <a:pt x="1313429" y="143922"/>
                </a:lnTo>
                <a:lnTo>
                  <a:pt x="1266800" y="157007"/>
                </a:lnTo>
                <a:lnTo>
                  <a:pt x="1220673" y="170639"/>
                </a:lnTo>
                <a:lnTo>
                  <a:pt x="1175068" y="184814"/>
                </a:lnTo>
                <a:lnTo>
                  <a:pt x="1130005" y="199531"/>
                </a:lnTo>
                <a:lnTo>
                  <a:pt x="1085501" y="214785"/>
                </a:lnTo>
                <a:lnTo>
                  <a:pt x="1041576" y="230575"/>
                </a:lnTo>
                <a:lnTo>
                  <a:pt x="998249" y="246897"/>
                </a:lnTo>
                <a:lnTo>
                  <a:pt x="955539" y="263748"/>
                </a:lnTo>
                <a:lnTo>
                  <a:pt x="913466" y="281127"/>
                </a:lnTo>
                <a:lnTo>
                  <a:pt x="872047" y="299030"/>
                </a:lnTo>
                <a:lnTo>
                  <a:pt x="831302" y="317454"/>
                </a:lnTo>
                <a:lnTo>
                  <a:pt x="791251" y="336396"/>
                </a:lnTo>
                <a:lnTo>
                  <a:pt x="751912" y="355854"/>
                </a:lnTo>
                <a:lnTo>
                  <a:pt x="713304" y="375825"/>
                </a:lnTo>
                <a:lnTo>
                  <a:pt x="675447" y="396306"/>
                </a:lnTo>
                <a:lnTo>
                  <a:pt x="638359" y="417293"/>
                </a:lnTo>
                <a:lnTo>
                  <a:pt x="602059" y="438786"/>
                </a:lnTo>
                <a:lnTo>
                  <a:pt x="566567" y="460780"/>
                </a:lnTo>
                <a:lnTo>
                  <a:pt x="531901" y="483273"/>
                </a:lnTo>
                <a:lnTo>
                  <a:pt x="498081" y="506261"/>
                </a:lnTo>
                <a:lnTo>
                  <a:pt x="465125" y="529743"/>
                </a:lnTo>
                <a:lnTo>
                  <a:pt x="433053" y="553715"/>
                </a:lnTo>
                <a:lnTo>
                  <a:pt x="401883" y="578175"/>
                </a:lnTo>
                <a:lnTo>
                  <a:pt x="371636" y="603119"/>
                </a:lnTo>
                <a:lnTo>
                  <a:pt x="342328" y="628546"/>
                </a:lnTo>
                <a:lnTo>
                  <a:pt x="313981" y="654451"/>
                </a:lnTo>
                <a:lnTo>
                  <a:pt x="281381" y="686046"/>
                </a:lnTo>
                <a:lnTo>
                  <a:pt x="250620" y="717910"/>
                </a:lnTo>
                <a:lnTo>
                  <a:pt x="221689" y="750025"/>
                </a:lnTo>
                <a:lnTo>
                  <a:pt x="194576" y="782373"/>
                </a:lnTo>
                <a:lnTo>
                  <a:pt x="169275" y="814937"/>
                </a:lnTo>
                <a:lnTo>
                  <a:pt x="145775" y="847699"/>
                </a:lnTo>
                <a:lnTo>
                  <a:pt x="124067" y="880642"/>
                </a:lnTo>
                <a:lnTo>
                  <a:pt x="104142" y="913748"/>
                </a:lnTo>
                <a:lnTo>
                  <a:pt x="69604" y="980379"/>
                </a:lnTo>
                <a:lnTo>
                  <a:pt x="42086" y="1047451"/>
                </a:lnTo>
                <a:lnTo>
                  <a:pt x="21516" y="1114825"/>
                </a:lnTo>
                <a:lnTo>
                  <a:pt x="7819" y="1182359"/>
                </a:lnTo>
                <a:lnTo>
                  <a:pt x="922" y="1249913"/>
                </a:lnTo>
                <a:lnTo>
                  <a:pt x="0" y="1283653"/>
                </a:lnTo>
                <a:lnTo>
                  <a:pt x="750" y="1317346"/>
                </a:lnTo>
                <a:lnTo>
                  <a:pt x="7229" y="1384517"/>
                </a:lnTo>
                <a:lnTo>
                  <a:pt x="20286" y="1451287"/>
                </a:lnTo>
                <a:lnTo>
                  <a:pt x="39848" y="1517515"/>
                </a:lnTo>
                <a:lnTo>
                  <a:pt x="65839" y="1583059"/>
                </a:lnTo>
                <a:lnTo>
                  <a:pt x="98187" y="1647780"/>
                </a:lnTo>
                <a:lnTo>
                  <a:pt x="136817" y="1711536"/>
                </a:lnTo>
                <a:lnTo>
                  <a:pt x="158465" y="1743009"/>
                </a:lnTo>
                <a:lnTo>
                  <a:pt x="181656" y="1774188"/>
                </a:lnTo>
                <a:lnTo>
                  <a:pt x="206381" y="1805056"/>
                </a:lnTo>
                <a:lnTo>
                  <a:pt x="232630" y="1835595"/>
                </a:lnTo>
                <a:lnTo>
                  <a:pt x="260394" y="1865787"/>
                </a:lnTo>
                <a:lnTo>
                  <a:pt x="289664" y="1895616"/>
                </a:lnTo>
                <a:lnTo>
                  <a:pt x="320431" y="1925062"/>
                </a:lnTo>
                <a:lnTo>
                  <a:pt x="352685" y="1954110"/>
                </a:lnTo>
                <a:lnTo>
                  <a:pt x="386418" y="1982741"/>
                </a:lnTo>
                <a:lnTo>
                  <a:pt x="421620" y="2010937"/>
                </a:lnTo>
                <a:lnTo>
                  <a:pt x="458282" y="2038682"/>
                </a:lnTo>
                <a:lnTo>
                  <a:pt x="496394" y="2065957"/>
                </a:lnTo>
                <a:lnTo>
                  <a:pt x="535948" y="2092745"/>
                </a:lnTo>
                <a:lnTo>
                  <a:pt x="576933" y="2119028"/>
                </a:lnTo>
                <a:lnTo>
                  <a:pt x="619342" y="2144789"/>
                </a:lnTo>
                <a:lnTo>
                  <a:pt x="663165" y="2170011"/>
                </a:lnTo>
                <a:lnTo>
                  <a:pt x="708391" y="2194675"/>
                </a:lnTo>
                <a:lnTo>
                  <a:pt x="755013" y="2218764"/>
                </a:lnTo>
                <a:lnTo>
                  <a:pt x="803022" y="2242261"/>
                </a:lnTo>
                <a:lnTo>
                  <a:pt x="852406" y="2265148"/>
                </a:lnTo>
                <a:lnTo>
                  <a:pt x="903159" y="2287407"/>
                </a:lnTo>
                <a:lnTo>
                  <a:pt x="955269" y="2309021"/>
                </a:lnTo>
                <a:lnTo>
                  <a:pt x="1008729" y="2329972"/>
                </a:lnTo>
                <a:lnTo>
                  <a:pt x="1063529" y="2350243"/>
                </a:lnTo>
                <a:lnTo>
                  <a:pt x="1119659" y="2369815"/>
                </a:lnTo>
                <a:lnTo>
                  <a:pt x="1177110" y="2388673"/>
                </a:lnTo>
                <a:lnTo>
                  <a:pt x="1235874" y="2406797"/>
                </a:lnTo>
                <a:lnTo>
                  <a:pt x="1417484" y="2894350"/>
                </a:lnTo>
                <a:lnTo>
                  <a:pt x="2115349" y="2561991"/>
                </a:lnTo>
                <a:lnTo>
                  <a:pt x="2743946" y="2561991"/>
                </a:lnTo>
                <a:lnTo>
                  <a:pt x="2786302" y="2558923"/>
                </a:lnTo>
                <a:lnTo>
                  <a:pt x="2840868" y="2554296"/>
                </a:lnTo>
                <a:lnTo>
                  <a:pt x="2895137" y="2549020"/>
                </a:lnTo>
                <a:lnTo>
                  <a:pt x="2949088" y="2543101"/>
                </a:lnTo>
                <a:lnTo>
                  <a:pt x="3002704" y="2536544"/>
                </a:lnTo>
                <a:lnTo>
                  <a:pt x="3055964" y="2529354"/>
                </a:lnTo>
                <a:lnTo>
                  <a:pt x="3108848" y="2521535"/>
                </a:lnTo>
                <a:lnTo>
                  <a:pt x="3161338" y="2513094"/>
                </a:lnTo>
                <a:lnTo>
                  <a:pt x="3213414" y="2504034"/>
                </a:lnTo>
                <a:lnTo>
                  <a:pt x="3265057" y="2494362"/>
                </a:lnTo>
                <a:lnTo>
                  <a:pt x="3316248" y="2484083"/>
                </a:lnTo>
                <a:lnTo>
                  <a:pt x="3366966" y="2473201"/>
                </a:lnTo>
                <a:lnTo>
                  <a:pt x="3417193" y="2461721"/>
                </a:lnTo>
                <a:lnTo>
                  <a:pt x="3466909" y="2449650"/>
                </a:lnTo>
                <a:lnTo>
                  <a:pt x="3516095" y="2436992"/>
                </a:lnTo>
                <a:lnTo>
                  <a:pt x="3564732" y="2423751"/>
                </a:lnTo>
                <a:lnTo>
                  <a:pt x="3612799" y="2409934"/>
                </a:lnTo>
                <a:lnTo>
                  <a:pt x="3660279" y="2395545"/>
                </a:lnTo>
                <a:lnTo>
                  <a:pt x="3707151" y="2380589"/>
                </a:lnTo>
                <a:lnTo>
                  <a:pt x="3753395" y="2365073"/>
                </a:lnTo>
                <a:lnTo>
                  <a:pt x="3798993" y="2348999"/>
                </a:lnTo>
                <a:lnTo>
                  <a:pt x="3843926" y="2332375"/>
                </a:lnTo>
                <a:lnTo>
                  <a:pt x="3888173" y="2315205"/>
                </a:lnTo>
                <a:lnTo>
                  <a:pt x="3931716" y="2297493"/>
                </a:lnTo>
                <a:lnTo>
                  <a:pt x="3974535" y="2279246"/>
                </a:lnTo>
                <a:lnTo>
                  <a:pt x="4016610" y="2260469"/>
                </a:lnTo>
                <a:lnTo>
                  <a:pt x="4057923" y="2241165"/>
                </a:lnTo>
                <a:lnTo>
                  <a:pt x="4098454" y="2221342"/>
                </a:lnTo>
                <a:lnTo>
                  <a:pt x="4138183" y="2201003"/>
                </a:lnTo>
                <a:lnTo>
                  <a:pt x="4177091" y="2180153"/>
                </a:lnTo>
                <a:lnTo>
                  <a:pt x="4215160" y="2158799"/>
                </a:lnTo>
                <a:lnTo>
                  <a:pt x="4252368" y="2136945"/>
                </a:lnTo>
                <a:lnTo>
                  <a:pt x="4288698" y="2114596"/>
                </a:lnTo>
                <a:lnTo>
                  <a:pt x="4324129" y="2091758"/>
                </a:lnTo>
                <a:lnTo>
                  <a:pt x="4358643" y="2068435"/>
                </a:lnTo>
                <a:lnTo>
                  <a:pt x="4392219" y="2044633"/>
                </a:lnTo>
                <a:lnTo>
                  <a:pt x="4424839" y="2020356"/>
                </a:lnTo>
                <a:lnTo>
                  <a:pt x="4456483" y="1995610"/>
                </a:lnTo>
                <a:lnTo>
                  <a:pt x="4487132" y="1970400"/>
                </a:lnTo>
                <a:lnTo>
                  <a:pt x="4516767" y="1944732"/>
                </a:lnTo>
                <a:lnTo>
                  <a:pt x="4545367" y="1918609"/>
                </a:lnTo>
                <a:lnTo>
                  <a:pt x="4577966" y="1887014"/>
                </a:lnTo>
                <a:lnTo>
                  <a:pt x="4608727" y="1855150"/>
                </a:lnTo>
                <a:lnTo>
                  <a:pt x="4637659" y="1823036"/>
                </a:lnTo>
                <a:lnTo>
                  <a:pt x="4664771" y="1790687"/>
                </a:lnTo>
                <a:lnTo>
                  <a:pt x="4690073" y="1758124"/>
                </a:lnTo>
                <a:lnTo>
                  <a:pt x="4713573" y="1725361"/>
                </a:lnTo>
                <a:lnTo>
                  <a:pt x="4735281" y="1692418"/>
                </a:lnTo>
                <a:lnTo>
                  <a:pt x="4755206" y="1659313"/>
                </a:lnTo>
                <a:lnTo>
                  <a:pt x="4789744" y="1592682"/>
                </a:lnTo>
                <a:lnTo>
                  <a:pt x="4817261" y="1525609"/>
                </a:lnTo>
                <a:lnTo>
                  <a:pt x="4837831" y="1458236"/>
                </a:lnTo>
                <a:lnTo>
                  <a:pt x="4851528" y="1390702"/>
                </a:lnTo>
                <a:lnTo>
                  <a:pt x="4858426" y="1323148"/>
                </a:lnTo>
                <a:lnTo>
                  <a:pt x="4859348" y="1289407"/>
                </a:lnTo>
                <a:lnTo>
                  <a:pt x="4858598" y="1255715"/>
                </a:lnTo>
                <a:lnTo>
                  <a:pt x="4852118" y="1188543"/>
                </a:lnTo>
                <a:lnTo>
                  <a:pt x="4839061" y="1121773"/>
                </a:lnTo>
                <a:lnTo>
                  <a:pt x="4819500" y="1055546"/>
                </a:lnTo>
                <a:lnTo>
                  <a:pt x="4793508" y="990001"/>
                </a:lnTo>
                <a:lnTo>
                  <a:pt x="4761160" y="925281"/>
                </a:lnTo>
                <a:lnTo>
                  <a:pt x="4722530" y="861524"/>
                </a:lnTo>
                <a:lnTo>
                  <a:pt x="4700882" y="830051"/>
                </a:lnTo>
                <a:lnTo>
                  <a:pt x="4677691" y="798872"/>
                </a:lnTo>
                <a:lnTo>
                  <a:pt x="4652967" y="768004"/>
                </a:lnTo>
                <a:lnTo>
                  <a:pt x="4626718" y="737466"/>
                </a:lnTo>
                <a:lnTo>
                  <a:pt x="4598954" y="707273"/>
                </a:lnTo>
                <a:lnTo>
                  <a:pt x="4569684" y="677445"/>
                </a:lnTo>
                <a:lnTo>
                  <a:pt x="4538917" y="647998"/>
                </a:lnTo>
                <a:lnTo>
                  <a:pt x="4506662" y="618951"/>
                </a:lnTo>
                <a:lnTo>
                  <a:pt x="4472929" y="590320"/>
                </a:lnTo>
                <a:lnTo>
                  <a:pt x="4437728" y="562124"/>
                </a:lnTo>
                <a:lnTo>
                  <a:pt x="4401066" y="534379"/>
                </a:lnTo>
                <a:lnTo>
                  <a:pt x="4362954" y="507104"/>
                </a:lnTo>
                <a:lnTo>
                  <a:pt x="4323400" y="480316"/>
                </a:lnTo>
                <a:lnTo>
                  <a:pt x="4282414" y="454032"/>
                </a:lnTo>
                <a:lnTo>
                  <a:pt x="4240005" y="428271"/>
                </a:lnTo>
                <a:lnTo>
                  <a:pt x="4196183" y="403050"/>
                </a:lnTo>
                <a:lnTo>
                  <a:pt x="4150956" y="378386"/>
                </a:lnTo>
                <a:lnTo>
                  <a:pt x="4104334" y="354296"/>
                </a:lnTo>
                <a:lnTo>
                  <a:pt x="4056326" y="330800"/>
                </a:lnTo>
                <a:lnTo>
                  <a:pt x="4006941" y="307913"/>
                </a:lnTo>
                <a:lnTo>
                  <a:pt x="3956189" y="285654"/>
                </a:lnTo>
                <a:lnTo>
                  <a:pt x="3904078" y="264040"/>
                </a:lnTo>
                <a:lnTo>
                  <a:pt x="3850619" y="243089"/>
                </a:lnTo>
                <a:lnTo>
                  <a:pt x="3795819" y="222818"/>
                </a:lnTo>
                <a:lnTo>
                  <a:pt x="3739689" y="203245"/>
                </a:lnTo>
                <a:lnTo>
                  <a:pt x="3682237" y="184388"/>
                </a:lnTo>
                <a:lnTo>
                  <a:pt x="3623474" y="166263"/>
                </a:lnTo>
                <a:lnTo>
                  <a:pt x="3573921" y="151849"/>
                </a:lnTo>
                <a:lnTo>
                  <a:pt x="3524015" y="138108"/>
                </a:lnTo>
                <a:lnTo>
                  <a:pt x="3473774" y="125036"/>
                </a:lnTo>
                <a:lnTo>
                  <a:pt x="3423217" y="112632"/>
                </a:lnTo>
                <a:lnTo>
                  <a:pt x="3372364" y="100892"/>
                </a:lnTo>
                <a:lnTo>
                  <a:pt x="3321233" y="89814"/>
                </a:lnTo>
                <a:lnTo>
                  <a:pt x="3269843" y="79395"/>
                </a:lnTo>
                <a:lnTo>
                  <a:pt x="3218213" y="69632"/>
                </a:lnTo>
                <a:lnTo>
                  <a:pt x="3166363" y="60522"/>
                </a:lnTo>
                <a:lnTo>
                  <a:pt x="3114311" y="52063"/>
                </a:lnTo>
                <a:lnTo>
                  <a:pt x="3062077" y="44251"/>
                </a:lnTo>
                <a:lnTo>
                  <a:pt x="3009679" y="37084"/>
                </a:lnTo>
                <a:lnTo>
                  <a:pt x="2957059" y="30550"/>
                </a:lnTo>
                <a:lnTo>
                  <a:pt x="2904469" y="24673"/>
                </a:lnTo>
                <a:lnTo>
                  <a:pt x="2851695" y="19423"/>
                </a:lnTo>
                <a:lnTo>
                  <a:pt x="2798833" y="14807"/>
                </a:lnTo>
                <a:lnTo>
                  <a:pt x="2745903" y="10822"/>
                </a:lnTo>
                <a:lnTo>
                  <a:pt x="2692924" y="7465"/>
                </a:lnTo>
                <a:lnTo>
                  <a:pt x="2639915" y="4733"/>
                </a:lnTo>
                <a:lnTo>
                  <a:pt x="2586895" y="2623"/>
                </a:lnTo>
                <a:lnTo>
                  <a:pt x="2533882" y="1133"/>
                </a:lnTo>
                <a:lnTo>
                  <a:pt x="2480896" y="259"/>
                </a:lnTo>
                <a:lnTo>
                  <a:pt x="2427956" y="0"/>
                </a:lnTo>
                <a:close/>
              </a:path>
              <a:path w="4859655" h="2894965">
                <a:moveTo>
                  <a:pt x="2743946" y="2561991"/>
                </a:moveTo>
                <a:lnTo>
                  <a:pt x="2115349" y="2561991"/>
                </a:lnTo>
                <a:lnTo>
                  <a:pt x="2171974" y="2565547"/>
                </a:lnTo>
                <a:lnTo>
                  <a:pt x="2228535" y="2568393"/>
                </a:lnTo>
                <a:lnTo>
                  <a:pt x="2285011" y="2570534"/>
                </a:lnTo>
                <a:lnTo>
                  <a:pt x="2341384" y="2571974"/>
                </a:lnTo>
                <a:lnTo>
                  <a:pt x="2397633" y="2572721"/>
                </a:lnTo>
                <a:lnTo>
                  <a:pt x="2453740" y="2572777"/>
                </a:lnTo>
                <a:lnTo>
                  <a:pt x="2509685" y="2572149"/>
                </a:lnTo>
                <a:lnTo>
                  <a:pt x="2565448" y="2570842"/>
                </a:lnTo>
                <a:lnTo>
                  <a:pt x="2621011" y="2568861"/>
                </a:lnTo>
                <a:lnTo>
                  <a:pt x="2676354" y="2566210"/>
                </a:lnTo>
                <a:lnTo>
                  <a:pt x="2731457" y="2562896"/>
                </a:lnTo>
                <a:lnTo>
                  <a:pt x="2743946" y="2561991"/>
                </a:lnTo>
                <a:close/>
              </a:path>
            </a:pathLst>
          </a:custGeom>
          <a:solidFill>
            <a:srgbClr val="8063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357715" y="1643359"/>
            <a:ext cx="4859655" cy="2894965"/>
          </a:xfrm>
          <a:custGeom>
            <a:avLst/>
            <a:gdLst/>
            <a:ahLst/>
            <a:cxnLst/>
            <a:rect l="l" t="t" r="r" b="b"/>
            <a:pathLst>
              <a:path w="4859655" h="2894965">
                <a:moveTo>
                  <a:pt x="1417484" y="2894350"/>
                </a:moveTo>
                <a:lnTo>
                  <a:pt x="1235874" y="2406797"/>
                </a:lnTo>
                <a:lnTo>
                  <a:pt x="1177110" y="2388673"/>
                </a:lnTo>
                <a:lnTo>
                  <a:pt x="1119659" y="2369815"/>
                </a:lnTo>
                <a:lnTo>
                  <a:pt x="1063529" y="2350243"/>
                </a:lnTo>
                <a:lnTo>
                  <a:pt x="1008729" y="2329972"/>
                </a:lnTo>
                <a:lnTo>
                  <a:pt x="955269" y="2309021"/>
                </a:lnTo>
                <a:lnTo>
                  <a:pt x="903159" y="2287407"/>
                </a:lnTo>
                <a:lnTo>
                  <a:pt x="852406" y="2265148"/>
                </a:lnTo>
                <a:lnTo>
                  <a:pt x="803022" y="2242261"/>
                </a:lnTo>
                <a:lnTo>
                  <a:pt x="755013" y="2218764"/>
                </a:lnTo>
                <a:lnTo>
                  <a:pt x="708391" y="2194675"/>
                </a:lnTo>
                <a:lnTo>
                  <a:pt x="663165" y="2170011"/>
                </a:lnTo>
                <a:lnTo>
                  <a:pt x="619342" y="2144789"/>
                </a:lnTo>
                <a:lnTo>
                  <a:pt x="576933" y="2119028"/>
                </a:lnTo>
                <a:lnTo>
                  <a:pt x="535948" y="2092745"/>
                </a:lnTo>
                <a:lnTo>
                  <a:pt x="496394" y="2065957"/>
                </a:lnTo>
                <a:lnTo>
                  <a:pt x="458282" y="2038682"/>
                </a:lnTo>
                <a:lnTo>
                  <a:pt x="421620" y="2010937"/>
                </a:lnTo>
                <a:lnTo>
                  <a:pt x="386418" y="1982741"/>
                </a:lnTo>
                <a:lnTo>
                  <a:pt x="352685" y="1954110"/>
                </a:lnTo>
                <a:lnTo>
                  <a:pt x="320431" y="1925062"/>
                </a:lnTo>
                <a:lnTo>
                  <a:pt x="289664" y="1895616"/>
                </a:lnTo>
                <a:lnTo>
                  <a:pt x="260394" y="1865787"/>
                </a:lnTo>
                <a:lnTo>
                  <a:pt x="232630" y="1835595"/>
                </a:lnTo>
                <a:lnTo>
                  <a:pt x="206381" y="1805056"/>
                </a:lnTo>
                <a:lnTo>
                  <a:pt x="181656" y="1774188"/>
                </a:lnTo>
                <a:lnTo>
                  <a:pt x="158465" y="1743009"/>
                </a:lnTo>
                <a:lnTo>
                  <a:pt x="136817" y="1711536"/>
                </a:lnTo>
                <a:lnTo>
                  <a:pt x="98187" y="1647780"/>
                </a:lnTo>
                <a:lnTo>
                  <a:pt x="65839" y="1583059"/>
                </a:lnTo>
                <a:lnTo>
                  <a:pt x="39848" y="1517515"/>
                </a:lnTo>
                <a:lnTo>
                  <a:pt x="20286" y="1451287"/>
                </a:lnTo>
                <a:lnTo>
                  <a:pt x="7229" y="1384517"/>
                </a:lnTo>
                <a:lnTo>
                  <a:pt x="750" y="1317346"/>
                </a:lnTo>
                <a:lnTo>
                  <a:pt x="0" y="1283653"/>
                </a:lnTo>
                <a:lnTo>
                  <a:pt x="922" y="1249913"/>
                </a:lnTo>
                <a:lnTo>
                  <a:pt x="7819" y="1182359"/>
                </a:lnTo>
                <a:lnTo>
                  <a:pt x="21516" y="1114825"/>
                </a:lnTo>
                <a:lnTo>
                  <a:pt x="42086" y="1047451"/>
                </a:lnTo>
                <a:lnTo>
                  <a:pt x="69604" y="980379"/>
                </a:lnTo>
                <a:lnTo>
                  <a:pt x="104142" y="913748"/>
                </a:lnTo>
                <a:lnTo>
                  <a:pt x="124067" y="880642"/>
                </a:lnTo>
                <a:lnTo>
                  <a:pt x="145775" y="847699"/>
                </a:lnTo>
                <a:lnTo>
                  <a:pt x="169275" y="814937"/>
                </a:lnTo>
                <a:lnTo>
                  <a:pt x="194576" y="782373"/>
                </a:lnTo>
                <a:lnTo>
                  <a:pt x="221689" y="750025"/>
                </a:lnTo>
                <a:lnTo>
                  <a:pt x="250620" y="717910"/>
                </a:lnTo>
                <a:lnTo>
                  <a:pt x="281381" y="686046"/>
                </a:lnTo>
                <a:lnTo>
                  <a:pt x="313981" y="654451"/>
                </a:lnTo>
                <a:lnTo>
                  <a:pt x="342328" y="628546"/>
                </a:lnTo>
                <a:lnTo>
                  <a:pt x="371636" y="603119"/>
                </a:lnTo>
                <a:lnTo>
                  <a:pt x="401883" y="578175"/>
                </a:lnTo>
                <a:lnTo>
                  <a:pt x="433053" y="553715"/>
                </a:lnTo>
                <a:lnTo>
                  <a:pt x="465125" y="529743"/>
                </a:lnTo>
                <a:lnTo>
                  <a:pt x="498081" y="506261"/>
                </a:lnTo>
                <a:lnTo>
                  <a:pt x="531901" y="483273"/>
                </a:lnTo>
                <a:lnTo>
                  <a:pt x="566567" y="460780"/>
                </a:lnTo>
                <a:lnTo>
                  <a:pt x="602059" y="438786"/>
                </a:lnTo>
                <a:lnTo>
                  <a:pt x="638359" y="417293"/>
                </a:lnTo>
                <a:lnTo>
                  <a:pt x="675447" y="396306"/>
                </a:lnTo>
                <a:lnTo>
                  <a:pt x="713304" y="375825"/>
                </a:lnTo>
                <a:lnTo>
                  <a:pt x="751912" y="355854"/>
                </a:lnTo>
                <a:lnTo>
                  <a:pt x="791251" y="336396"/>
                </a:lnTo>
                <a:lnTo>
                  <a:pt x="831302" y="317454"/>
                </a:lnTo>
                <a:lnTo>
                  <a:pt x="872047" y="299030"/>
                </a:lnTo>
                <a:lnTo>
                  <a:pt x="913466" y="281127"/>
                </a:lnTo>
                <a:lnTo>
                  <a:pt x="955539" y="263748"/>
                </a:lnTo>
                <a:lnTo>
                  <a:pt x="998249" y="246897"/>
                </a:lnTo>
                <a:lnTo>
                  <a:pt x="1041576" y="230575"/>
                </a:lnTo>
                <a:lnTo>
                  <a:pt x="1085501" y="214785"/>
                </a:lnTo>
                <a:lnTo>
                  <a:pt x="1130005" y="199531"/>
                </a:lnTo>
                <a:lnTo>
                  <a:pt x="1175068" y="184814"/>
                </a:lnTo>
                <a:lnTo>
                  <a:pt x="1220673" y="170639"/>
                </a:lnTo>
                <a:lnTo>
                  <a:pt x="1266800" y="157007"/>
                </a:lnTo>
                <a:lnTo>
                  <a:pt x="1313429" y="143922"/>
                </a:lnTo>
                <a:lnTo>
                  <a:pt x="1360542" y="131386"/>
                </a:lnTo>
                <a:lnTo>
                  <a:pt x="1408120" y="119403"/>
                </a:lnTo>
                <a:lnTo>
                  <a:pt x="1456144" y="107974"/>
                </a:lnTo>
                <a:lnTo>
                  <a:pt x="1504594" y="97103"/>
                </a:lnTo>
                <a:lnTo>
                  <a:pt x="1553452" y="86792"/>
                </a:lnTo>
                <a:lnTo>
                  <a:pt x="1602698" y="77045"/>
                </a:lnTo>
                <a:lnTo>
                  <a:pt x="1652314" y="67864"/>
                </a:lnTo>
                <a:lnTo>
                  <a:pt x="1702281" y="59252"/>
                </a:lnTo>
                <a:lnTo>
                  <a:pt x="1752579" y="51212"/>
                </a:lnTo>
                <a:lnTo>
                  <a:pt x="1803189" y="43746"/>
                </a:lnTo>
                <a:lnTo>
                  <a:pt x="1854093" y="36858"/>
                </a:lnTo>
                <a:lnTo>
                  <a:pt x="1905272" y="30550"/>
                </a:lnTo>
                <a:lnTo>
                  <a:pt x="1956705" y="24825"/>
                </a:lnTo>
                <a:lnTo>
                  <a:pt x="2008375" y="19686"/>
                </a:lnTo>
                <a:lnTo>
                  <a:pt x="2060262" y="15135"/>
                </a:lnTo>
                <a:lnTo>
                  <a:pt x="2112348" y="11176"/>
                </a:lnTo>
                <a:lnTo>
                  <a:pt x="2164612" y="7812"/>
                </a:lnTo>
                <a:lnTo>
                  <a:pt x="2217037" y="5044"/>
                </a:lnTo>
                <a:lnTo>
                  <a:pt x="2269603" y="2876"/>
                </a:lnTo>
                <a:lnTo>
                  <a:pt x="2322290" y="1311"/>
                </a:lnTo>
                <a:lnTo>
                  <a:pt x="2375081" y="351"/>
                </a:lnTo>
                <a:lnTo>
                  <a:pt x="2427956" y="0"/>
                </a:lnTo>
                <a:lnTo>
                  <a:pt x="2480896" y="259"/>
                </a:lnTo>
                <a:lnTo>
                  <a:pt x="2533882" y="1133"/>
                </a:lnTo>
                <a:lnTo>
                  <a:pt x="2586895" y="2623"/>
                </a:lnTo>
                <a:lnTo>
                  <a:pt x="2639915" y="4733"/>
                </a:lnTo>
                <a:lnTo>
                  <a:pt x="2692924" y="7465"/>
                </a:lnTo>
                <a:lnTo>
                  <a:pt x="2745903" y="10822"/>
                </a:lnTo>
                <a:lnTo>
                  <a:pt x="2798833" y="14807"/>
                </a:lnTo>
                <a:lnTo>
                  <a:pt x="2851695" y="19423"/>
                </a:lnTo>
                <a:lnTo>
                  <a:pt x="2904469" y="24673"/>
                </a:lnTo>
                <a:lnTo>
                  <a:pt x="2957136" y="30559"/>
                </a:lnTo>
                <a:lnTo>
                  <a:pt x="3009679" y="37084"/>
                </a:lnTo>
                <a:lnTo>
                  <a:pt x="3062077" y="44251"/>
                </a:lnTo>
                <a:lnTo>
                  <a:pt x="3114311" y="52063"/>
                </a:lnTo>
                <a:lnTo>
                  <a:pt x="3166363" y="60522"/>
                </a:lnTo>
                <a:lnTo>
                  <a:pt x="3218213" y="69632"/>
                </a:lnTo>
                <a:lnTo>
                  <a:pt x="3269843" y="79395"/>
                </a:lnTo>
                <a:lnTo>
                  <a:pt x="3321233" y="89814"/>
                </a:lnTo>
                <a:lnTo>
                  <a:pt x="3372364" y="100892"/>
                </a:lnTo>
                <a:lnTo>
                  <a:pt x="3423217" y="112632"/>
                </a:lnTo>
                <a:lnTo>
                  <a:pt x="3473774" y="125036"/>
                </a:lnTo>
                <a:lnTo>
                  <a:pt x="3524015" y="138108"/>
                </a:lnTo>
                <a:lnTo>
                  <a:pt x="3573921" y="151849"/>
                </a:lnTo>
                <a:lnTo>
                  <a:pt x="3623474" y="166263"/>
                </a:lnTo>
                <a:lnTo>
                  <a:pt x="3682237" y="184388"/>
                </a:lnTo>
                <a:lnTo>
                  <a:pt x="3739689" y="203245"/>
                </a:lnTo>
                <a:lnTo>
                  <a:pt x="3795819" y="222818"/>
                </a:lnTo>
                <a:lnTo>
                  <a:pt x="3850619" y="243089"/>
                </a:lnTo>
                <a:lnTo>
                  <a:pt x="3904078" y="264040"/>
                </a:lnTo>
                <a:lnTo>
                  <a:pt x="3956189" y="285654"/>
                </a:lnTo>
                <a:lnTo>
                  <a:pt x="4006941" y="307913"/>
                </a:lnTo>
                <a:lnTo>
                  <a:pt x="4056326" y="330800"/>
                </a:lnTo>
                <a:lnTo>
                  <a:pt x="4104334" y="354296"/>
                </a:lnTo>
                <a:lnTo>
                  <a:pt x="4150956" y="378386"/>
                </a:lnTo>
                <a:lnTo>
                  <a:pt x="4196183" y="403050"/>
                </a:lnTo>
                <a:lnTo>
                  <a:pt x="4240005" y="428271"/>
                </a:lnTo>
                <a:lnTo>
                  <a:pt x="4282414" y="454032"/>
                </a:lnTo>
                <a:lnTo>
                  <a:pt x="4323400" y="480316"/>
                </a:lnTo>
                <a:lnTo>
                  <a:pt x="4362954" y="507104"/>
                </a:lnTo>
                <a:lnTo>
                  <a:pt x="4401066" y="534379"/>
                </a:lnTo>
                <a:lnTo>
                  <a:pt x="4437728" y="562124"/>
                </a:lnTo>
                <a:lnTo>
                  <a:pt x="4472929" y="590320"/>
                </a:lnTo>
                <a:lnTo>
                  <a:pt x="4506662" y="618951"/>
                </a:lnTo>
                <a:lnTo>
                  <a:pt x="4538917" y="647998"/>
                </a:lnTo>
                <a:lnTo>
                  <a:pt x="4569684" y="677445"/>
                </a:lnTo>
                <a:lnTo>
                  <a:pt x="4598954" y="707273"/>
                </a:lnTo>
                <a:lnTo>
                  <a:pt x="4626718" y="737466"/>
                </a:lnTo>
                <a:lnTo>
                  <a:pt x="4652967" y="768004"/>
                </a:lnTo>
                <a:lnTo>
                  <a:pt x="4677691" y="798872"/>
                </a:lnTo>
                <a:lnTo>
                  <a:pt x="4700882" y="830051"/>
                </a:lnTo>
                <a:lnTo>
                  <a:pt x="4722530" y="861524"/>
                </a:lnTo>
                <a:lnTo>
                  <a:pt x="4761160" y="925281"/>
                </a:lnTo>
                <a:lnTo>
                  <a:pt x="4793508" y="990001"/>
                </a:lnTo>
                <a:lnTo>
                  <a:pt x="4819500" y="1055546"/>
                </a:lnTo>
                <a:lnTo>
                  <a:pt x="4839061" y="1121773"/>
                </a:lnTo>
                <a:lnTo>
                  <a:pt x="4852118" y="1188543"/>
                </a:lnTo>
                <a:lnTo>
                  <a:pt x="4858598" y="1255715"/>
                </a:lnTo>
                <a:lnTo>
                  <a:pt x="4859348" y="1289407"/>
                </a:lnTo>
                <a:lnTo>
                  <a:pt x="4858426" y="1323148"/>
                </a:lnTo>
                <a:lnTo>
                  <a:pt x="4851528" y="1390702"/>
                </a:lnTo>
                <a:lnTo>
                  <a:pt x="4837831" y="1458236"/>
                </a:lnTo>
                <a:lnTo>
                  <a:pt x="4817261" y="1525609"/>
                </a:lnTo>
                <a:lnTo>
                  <a:pt x="4789744" y="1592682"/>
                </a:lnTo>
                <a:lnTo>
                  <a:pt x="4755206" y="1659313"/>
                </a:lnTo>
                <a:lnTo>
                  <a:pt x="4735281" y="1692418"/>
                </a:lnTo>
                <a:lnTo>
                  <a:pt x="4713573" y="1725361"/>
                </a:lnTo>
                <a:lnTo>
                  <a:pt x="4690073" y="1758124"/>
                </a:lnTo>
                <a:lnTo>
                  <a:pt x="4664771" y="1790687"/>
                </a:lnTo>
                <a:lnTo>
                  <a:pt x="4637659" y="1823036"/>
                </a:lnTo>
                <a:lnTo>
                  <a:pt x="4608727" y="1855150"/>
                </a:lnTo>
                <a:lnTo>
                  <a:pt x="4577966" y="1887014"/>
                </a:lnTo>
                <a:lnTo>
                  <a:pt x="4545367" y="1918609"/>
                </a:lnTo>
                <a:lnTo>
                  <a:pt x="4516767" y="1944732"/>
                </a:lnTo>
                <a:lnTo>
                  <a:pt x="4487132" y="1970400"/>
                </a:lnTo>
                <a:lnTo>
                  <a:pt x="4456483" y="1995610"/>
                </a:lnTo>
                <a:lnTo>
                  <a:pt x="4424839" y="2020356"/>
                </a:lnTo>
                <a:lnTo>
                  <a:pt x="4392219" y="2044633"/>
                </a:lnTo>
                <a:lnTo>
                  <a:pt x="4358643" y="2068435"/>
                </a:lnTo>
                <a:lnTo>
                  <a:pt x="4324129" y="2091758"/>
                </a:lnTo>
                <a:lnTo>
                  <a:pt x="4288698" y="2114596"/>
                </a:lnTo>
                <a:lnTo>
                  <a:pt x="4252368" y="2136945"/>
                </a:lnTo>
                <a:lnTo>
                  <a:pt x="4215160" y="2158799"/>
                </a:lnTo>
                <a:lnTo>
                  <a:pt x="4177091" y="2180153"/>
                </a:lnTo>
                <a:lnTo>
                  <a:pt x="4138183" y="2201003"/>
                </a:lnTo>
                <a:lnTo>
                  <a:pt x="4098454" y="2221342"/>
                </a:lnTo>
                <a:lnTo>
                  <a:pt x="4057923" y="2241165"/>
                </a:lnTo>
                <a:lnTo>
                  <a:pt x="4016610" y="2260469"/>
                </a:lnTo>
                <a:lnTo>
                  <a:pt x="3974535" y="2279246"/>
                </a:lnTo>
                <a:lnTo>
                  <a:pt x="3931716" y="2297493"/>
                </a:lnTo>
                <a:lnTo>
                  <a:pt x="3888173" y="2315205"/>
                </a:lnTo>
                <a:lnTo>
                  <a:pt x="3843926" y="2332375"/>
                </a:lnTo>
                <a:lnTo>
                  <a:pt x="3798993" y="2348999"/>
                </a:lnTo>
                <a:lnTo>
                  <a:pt x="3753395" y="2365073"/>
                </a:lnTo>
                <a:lnTo>
                  <a:pt x="3707151" y="2380589"/>
                </a:lnTo>
                <a:lnTo>
                  <a:pt x="3660279" y="2395545"/>
                </a:lnTo>
                <a:lnTo>
                  <a:pt x="3612799" y="2409934"/>
                </a:lnTo>
                <a:lnTo>
                  <a:pt x="3564732" y="2423751"/>
                </a:lnTo>
                <a:lnTo>
                  <a:pt x="3516095" y="2436992"/>
                </a:lnTo>
                <a:lnTo>
                  <a:pt x="3466909" y="2449650"/>
                </a:lnTo>
                <a:lnTo>
                  <a:pt x="3417193" y="2461721"/>
                </a:lnTo>
                <a:lnTo>
                  <a:pt x="3366966" y="2473201"/>
                </a:lnTo>
                <a:lnTo>
                  <a:pt x="3316248" y="2484083"/>
                </a:lnTo>
                <a:lnTo>
                  <a:pt x="3265057" y="2494362"/>
                </a:lnTo>
                <a:lnTo>
                  <a:pt x="3213414" y="2504034"/>
                </a:lnTo>
                <a:lnTo>
                  <a:pt x="3161338" y="2513094"/>
                </a:lnTo>
                <a:lnTo>
                  <a:pt x="3108848" y="2521535"/>
                </a:lnTo>
                <a:lnTo>
                  <a:pt x="3055964" y="2529354"/>
                </a:lnTo>
                <a:lnTo>
                  <a:pt x="3002704" y="2536544"/>
                </a:lnTo>
                <a:lnTo>
                  <a:pt x="2949088" y="2543101"/>
                </a:lnTo>
                <a:lnTo>
                  <a:pt x="2895137" y="2549020"/>
                </a:lnTo>
                <a:lnTo>
                  <a:pt x="2840868" y="2554296"/>
                </a:lnTo>
                <a:lnTo>
                  <a:pt x="2786302" y="2558923"/>
                </a:lnTo>
                <a:lnTo>
                  <a:pt x="2731457" y="2562896"/>
                </a:lnTo>
                <a:lnTo>
                  <a:pt x="2676354" y="2566210"/>
                </a:lnTo>
                <a:lnTo>
                  <a:pt x="2621011" y="2568861"/>
                </a:lnTo>
                <a:lnTo>
                  <a:pt x="2565448" y="2570842"/>
                </a:lnTo>
                <a:lnTo>
                  <a:pt x="2509685" y="2572149"/>
                </a:lnTo>
                <a:lnTo>
                  <a:pt x="2453740" y="2572777"/>
                </a:lnTo>
                <a:lnTo>
                  <a:pt x="2397633" y="2572721"/>
                </a:lnTo>
                <a:lnTo>
                  <a:pt x="2341384" y="2571974"/>
                </a:lnTo>
                <a:lnTo>
                  <a:pt x="2285011" y="2570534"/>
                </a:lnTo>
                <a:lnTo>
                  <a:pt x="2228535" y="2568393"/>
                </a:lnTo>
                <a:lnTo>
                  <a:pt x="2171974" y="2565547"/>
                </a:lnTo>
                <a:lnTo>
                  <a:pt x="2115349" y="2561991"/>
                </a:lnTo>
                <a:lnTo>
                  <a:pt x="1417484" y="2894350"/>
                </a:lnTo>
                <a:close/>
              </a:path>
            </a:pathLst>
          </a:custGeom>
          <a:ln w="259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4180713" y="2165350"/>
            <a:ext cx="3213100" cy="1489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indent="2540" algn="ctr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When </a:t>
            </a:r>
            <a:r>
              <a:rPr sz="2400" spc="-10" dirty="0">
                <a:solidFill>
                  <a:srgbClr val="FFFFFF"/>
                </a:solidFill>
                <a:latin typeface="Calibri"/>
                <a:cs typeface="Calibri"/>
              </a:rPr>
              <a:t>you </a:t>
            </a:r>
            <a:r>
              <a:rPr sz="2400" spc="-15" dirty="0">
                <a:solidFill>
                  <a:srgbClr val="FFFFFF"/>
                </a:solidFill>
                <a:latin typeface="Calibri"/>
                <a:cs typeface="Calibri"/>
              </a:rPr>
              <a:t>gather  </a:t>
            </a:r>
            <a:r>
              <a:rPr sz="2400" spc="-10" dirty="0">
                <a:solidFill>
                  <a:srgbClr val="FFFFFF"/>
                </a:solidFill>
                <a:latin typeface="Calibri"/>
                <a:cs typeface="Calibri"/>
              </a:rPr>
              <a:t>information 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about a </a:t>
            </a:r>
            <a:r>
              <a:rPr sz="2400" spc="-10" dirty="0">
                <a:solidFill>
                  <a:srgbClr val="FFFFFF"/>
                </a:solidFill>
                <a:latin typeface="Calibri"/>
                <a:cs typeface="Calibri"/>
              </a:rPr>
              <a:t>book  by examining 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its </a:t>
            </a:r>
            <a:r>
              <a:rPr sz="2400" spc="-50" dirty="0">
                <a:solidFill>
                  <a:srgbClr val="FFFFFF"/>
                </a:solidFill>
                <a:latin typeface="Calibri"/>
                <a:cs typeface="Calibri"/>
              </a:rPr>
              <a:t>over,</a:t>
            </a:r>
            <a:r>
              <a:rPr sz="2400" spc="-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spc="-15" dirty="0">
                <a:solidFill>
                  <a:srgbClr val="FFFFFF"/>
                </a:solidFill>
                <a:latin typeface="Calibri"/>
                <a:cs typeface="Calibri"/>
              </a:rPr>
              <a:t>you  </a:t>
            </a:r>
            <a:r>
              <a:rPr sz="2400" spc="-10" dirty="0">
                <a:solidFill>
                  <a:srgbClr val="FFFFFF"/>
                </a:solidFill>
                <a:latin typeface="Calibri"/>
                <a:cs typeface="Calibri"/>
              </a:rPr>
              <a:t>are</a:t>
            </a:r>
            <a:r>
              <a:rPr sz="24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PREVIEWING</a:t>
            </a: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962" y="275081"/>
            <a:ext cx="8229600" cy="1143000"/>
          </a:xfrm>
          <a:prstGeom prst="rect">
            <a:avLst/>
          </a:prstGeom>
          <a:solidFill>
            <a:srgbClr val="00AF50"/>
          </a:solidFill>
          <a:ln w="25907">
            <a:solidFill>
              <a:srgbClr val="000000"/>
            </a:solidFill>
          </a:ln>
        </p:spPr>
        <p:txBody>
          <a:bodyPr vert="horz" wrap="square" lIns="0" tIns="30226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380"/>
              </a:spcBef>
            </a:pPr>
            <a:r>
              <a:rPr sz="3200" spc="-5" dirty="0"/>
              <a:t>How </a:t>
            </a:r>
            <a:r>
              <a:rPr sz="3200" spc="-25" dirty="0"/>
              <a:t>to</a:t>
            </a:r>
            <a:r>
              <a:rPr sz="3200" spc="5" dirty="0"/>
              <a:t> </a:t>
            </a:r>
            <a:r>
              <a:rPr sz="3200" spc="-5" dirty="0"/>
              <a:t>Priviewing?</a:t>
            </a:r>
            <a:endParaRPr sz="3200"/>
          </a:p>
        </p:txBody>
      </p:sp>
      <p:sp>
        <p:nvSpPr>
          <p:cNvPr id="3" name="object 3"/>
          <p:cNvSpPr/>
          <p:nvPr/>
        </p:nvSpPr>
        <p:spPr>
          <a:xfrm>
            <a:off x="3506723" y="4442459"/>
            <a:ext cx="2075688" cy="20680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712464" y="4634484"/>
            <a:ext cx="1729739" cy="17404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568446" y="4484370"/>
            <a:ext cx="1952625" cy="1945005"/>
          </a:xfrm>
          <a:custGeom>
            <a:avLst/>
            <a:gdLst/>
            <a:ahLst/>
            <a:cxnLst/>
            <a:rect l="l" t="t" r="r" b="b"/>
            <a:pathLst>
              <a:path w="1952625" h="1945004">
                <a:moveTo>
                  <a:pt x="976121" y="0"/>
                </a:moveTo>
                <a:lnTo>
                  <a:pt x="927402" y="1190"/>
                </a:lnTo>
                <a:lnTo>
                  <a:pt x="879300" y="4723"/>
                </a:lnTo>
                <a:lnTo>
                  <a:pt x="831873" y="10543"/>
                </a:lnTo>
                <a:lnTo>
                  <a:pt x="785177" y="18594"/>
                </a:lnTo>
                <a:lnTo>
                  <a:pt x="739266" y="28822"/>
                </a:lnTo>
                <a:lnTo>
                  <a:pt x="694198" y="41169"/>
                </a:lnTo>
                <a:lnTo>
                  <a:pt x="650028" y="55581"/>
                </a:lnTo>
                <a:lnTo>
                  <a:pt x="606812" y="72001"/>
                </a:lnTo>
                <a:lnTo>
                  <a:pt x="564605" y="90375"/>
                </a:lnTo>
                <a:lnTo>
                  <a:pt x="523465" y="110645"/>
                </a:lnTo>
                <a:lnTo>
                  <a:pt x="483446" y="132757"/>
                </a:lnTo>
                <a:lnTo>
                  <a:pt x="444605" y="156654"/>
                </a:lnTo>
                <a:lnTo>
                  <a:pt x="406997" y="182282"/>
                </a:lnTo>
                <a:lnTo>
                  <a:pt x="370679" y="209584"/>
                </a:lnTo>
                <a:lnTo>
                  <a:pt x="335707" y="238504"/>
                </a:lnTo>
                <a:lnTo>
                  <a:pt x="302135" y="268987"/>
                </a:lnTo>
                <a:lnTo>
                  <a:pt x="270021" y="300977"/>
                </a:lnTo>
                <a:lnTo>
                  <a:pt x="239420" y="334418"/>
                </a:lnTo>
                <a:lnTo>
                  <a:pt x="210388" y="369256"/>
                </a:lnTo>
                <a:lnTo>
                  <a:pt x="182981" y="405433"/>
                </a:lnTo>
                <a:lnTo>
                  <a:pt x="157254" y="442894"/>
                </a:lnTo>
                <a:lnTo>
                  <a:pt x="133265" y="481583"/>
                </a:lnTo>
                <a:lnTo>
                  <a:pt x="111068" y="521446"/>
                </a:lnTo>
                <a:lnTo>
                  <a:pt x="90720" y="562425"/>
                </a:lnTo>
                <a:lnTo>
                  <a:pt x="72276" y="604466"/>
                </a:lnTo>
                <a:lnTo>
                  <a:pt x="55793" y="647512"/>
                </a:lnTo>
                <a:lnTo>
                  <a:pt x="41326" y="691508"/>
                </a:lnTo>
                <a:lnTo>
                  <a:pt x="28932" y="736399"/>
                </a:lnTo>
                <a:lnTo>
                  <a:pt x="18665" y="782127"/>
                </a:lnTo>
                <a:lnTo>
                  <a:pt x="10583" y="828639"/>
                </a:lnTo>
                <a:lnTo>
                  <a:pt x="4740" y="875877"/>
                </a:lnTo>
                <a:lnTo>
                  <a:pt x="1194" y="923786"/>
                </a:lnTo>
                <a:lnTo>
                  <a:pt x="0" y="972311"/>
                </a:lnTo>
                <a:lnTo>
                  <a:pt x="1194" y="1020840"/>
                </a:lnTo>
                <a:lnTo>
                  <a:pt x="4740" y="1068752"/>
                </a:lnTo>
                <a:lnTo>
                  <a:pt x="10583" y="1115993"/>
                </a:lnTo>
                <a:lnTo>
                  <a:pt x="18665" y="1162506"/>
                </a:lnTo>
                <a:lnTo>
                  <a:pt x="28932" y="1208237"/>
                </a:lnTo>
                <a:lnTo>
                  <a:pt x="41326" y="1253128"/>
                </a:lnTo>
                <a:lnTo>
                  <a:pt x="55793" y="1297126"/>
                </a:lnTo>
                <a:lnTo>
                  <a:pt x="72276" y="1340173"/>
                </a:lnTo>
                <a:lnTo>
                  <a:pt x="90720" y="1382214"/>
                </a:lnTo>
                <a:lnTo>
                  <a:pt x="111068" y="1423194"/>
                </a:lnTo>
                <a:lnTo>
                  <a:pt x="133265" y="1463056"/>
                </a:lnTo>
                <a:lnTo>
                  <a:pt x="157254" y="1501746"/>
                </a:lnTo>
                <a:lnTo>
                  <a:pt x="182981" y="1539207"/>
                </a:lnTo>
                <a:lnTo>
                  <a:pt x="210388" y="1575383"/>
                </a:lnTo>
                <a:lnTo>
                  <a:pt x="239420" y="1610220"/>
                </a:lnTo>
                <a:lnTo>
                  <a:pt x="270021" y="1643661"/>
                </a:lnTo>
                <a:lnTo>
                  <a:pt x="302135" y="1675650"/>
                </a:lnTo>
                <a:lnTo>
                  <a:pt x="335707" y="1706132"/>
                </a:lnTo>
                <a:lnTo>
                  <a:pt x="370679" y="1735051"/>
                </a:lnTo>
                <a:lnTo>
                  <a:pt x="406997" y="1762352"/>
                </a:lnTo>
                <a:lnTo>
                  <a:pt x="444605" y="1787978"/>
                </a:lnTo>
                <a:lnTo>
                  <a:pt x="483446" y="1811875"/>
                </a:lnTo>
                <a:lnTo>
                  <a:pt x="523465" y="1833985"/>
                </a:lnTo>
                <a:lnTo>
                  <a:pt x="564605" y="1854255"/>
                </a:lnTo>
                <a:lnTo>
                  <a:pt x="606812" y="1872627"/>
                </a:lnTo>
                <a:lnTo>
                  <a:pt x="650028" y="1889046"/>
                </a:lnTo>
                <a:lnTo>
                  <a:pt x="694198" y="1903457"/>
                </a:lnTo>
                <a:lnTo>
                  <a:pt x="739266" y="1915803"/>
                </a:lnTo>
                <a:lnTo>
                  <a:pt x="785177" y="1926030"/>
                </a:lnTo>
                <a:lnTo>
                  <a:pt x="831873" y="1934081"/>
                </a:lnTo>
                <a:lnTo>
                  <a:pt x="879300" y="1939901"/>
                </a:lnTo>
                <a:lnTo>
                  <a:pt x="927402" y="1943434"/>
                </a:lnTo>
                <a:lnTo>
                  <a:pt x="976121" y="1944623"/>
                </a:lnTo>
                <a:lnTo>
                  <a:pt x="1024841" y="1943434"/>
                </a:lnTo>
                <a:lnTo>
                  <a:pt x="1072943" y="1939901"/>
                </a:lnTo>
                <a:lnTo>
                  <a:pt x="1120370" y="1934081"/>
                </a:lnTo>
                <a:lnTo>
                  <a:pt x="1167066" y="1926030"/>
                </a:lnTo>
                <a:lnTo>
                  <a:pt x="1212977" y="1915803"/>
                </a:lnTo>
                <a:lnTo>
                  <a:pt x="1258045" y="1903457"/>
                </a:lnTo>
                <a:lnTo>
                  <a:pt x="1302215" y="1889046"/>
                </a:lnTo>
                <a:lnTo>
                  <a:pt x="1345431" y="1872627"/>
                </a:lnTo>
                <a:lnTo>
                  <a:pt x="1387638" y="1854255"/>
                </a:lnTo>
                <a:lnTo>
                  <a:pt x="1428778" y="1833985"/>
                </a:lnTo>
                <a:lnTo>
                  <a:pt x="1468797" y="1811875"/>
                </a:lnTo>
                <a:lnTo>
                  <a:pt x="1507638" y="1787978"/>
                </a:lnTo>
                <a:lnTo>
                  <a:pt x="1545246" y="1762352"/>
                </a:lnTo>
                <a:lnTo>
                  <a:pt x="1581564" y="1735051"/>
                </a:lnTo>
                <a:lnTo>
                  <a:pt x="1616536" y="1706132"/>
                </a:lnTo>
                <a:lnTo>
                  <a:pt x="1650108" y="1675650"/>
                </a:lnTo>
                <a:lnTo>
                  <a:pt x="1682222" y="1643661"/>
                </a:lnTo>
                <a:lnTo>
                  <a:pt x="1712823" y="1610220"/>
                </a:lnTo>
                <a:lnTo>
                  <a:pt x="1741855" y="1575383"/>
                </a:lnTo>
                <a:lnTo>
                  <a:pt x="1769262" y="1539207"/>
                </a:lnTo>
                <a:lnTo>
                  <a:pt x="1794989" y="1501746"/>
                </a:lnTo>
                <a:lnTo>
                  <a:pt x="1818978" y="1463056"/>
                </a:lnTo>
                <a:lnTo>
                  <a:pt x="1841175" y="1423194"/>
                </a:lnTo>
                <a:lnTo>
                  <a:pt x="1861523" y="1382214"/>
                </a:lnTo>
                <a:lnTo>
                  <a:pt x="1879967" y="1340173"/>
                </a:lnTo>
                <a:lnTo>
                  <a:pt x="1896450" y="1297126"/>
                </a:lnTo>
                <a:lnTo>
                  <a:pt x="1910917" y="1253128"/>
                </a:lnTo>
                <a:lnTo>
                  <a:pt x="1923311" y="1208237"/>
                </a:lnTo>
                <a:lnTo>
                  <a:pt x="1933578" y="1162506"/>
                </a:lnTo>
                <a:lnTo>
                  <a:pt x="1941660" y="1115993"/>
                </a:lnTo>
                <a:lnTo>
                  <a:pt x="1947503" y="1068752"/>
                </a:lnTo>
                <a:lnTo>
                  <a:pt x="1951049" y="1020840"/>
                </a:lnTo>
                <a:lnTo>
                  <a:pt x="1952243" y="972311"/>
                </a:lnTo>
                <a:lnTo>
                  <a:pt x="1951049" y="923786"/>
                </a:lnTo>
                <a:lnTo>
                  <a:pt x="1947503" y="875877"/>
                </a:lnTo>
                <a:lnTo>
                  <a:pt x="1941660" y="828639"/>
                </a:lnTo>
                <a:lnTo>
                  <a:pt x="1933578" y="782127"/>
                </a:lnTo>
                <a:lnTo>
                  <a:pt x="1923311" y="736399"/>
                </a:lnTo>
                <a:lnTo>
                  <a:pt x="1910917" y="691508"/>
                </a:lnTo>
                <a:lnTo>
                  <a:pt x="1896450" y="647512"/>
                </a:lnTo>
                <a:lnTo>
                  <a:pt x="1879967" y="604466"/>
                </a:lnTo>
                <a:lnTo>
                  <a:pt x="1861523" y="562425"/>
                </a:lnTo>
                <a:lnTo>
                  <a:pt x="1841175" y="521446"/>
                </a:lnTo>
                <a:lnTo>
                  <a:pt x="1818978" y="481583"/>
                </a:lnTo>
                <a:lnTo>
                  <a:pt x="1794989" y="442894"/>
                </a:lnTo>
                <a:lnTo>
                  <a:pt x="1769262" y="405433"/>
                </a:lnTo>
                <a:lnTo>
                  <a:pt x="1741855" y="369256"/>
                </a:lnTo>
                <a:lnTo>
                  <a:pt x="1712823" y="334418"/>
                </a:lnTo>
                <a:lnTo>
                  <a:pt x="1682222" y="300977"/>
                </a:lnTo>
                <a:lnTo>
                  <a:pt x="1650108" y="268987"/>
                </a:lnTo>
                <a:lnTo>
                  <a:pt x="1616536" y="238504"/>
                </a:lnTo>
                <a:lnTo>
                  <a:pt x="1581564" y="209584"/>
                </a:lnTo>
                <a:lnTo>
                  <a:pt x="1545246" y="182282"/>
                </a:lnTo>
                <a:lnTo>
                  <a:pt x="1507638" y="156654"/>
                </a:lnTo>
                <a:lnTo>
                  <a:pt x="1468797" y="132757"/>
                </a:lnTo>
                <a:lnTo>
                  <a:pt x="1428778" y="110645"/>
                </a:lnTo>
                <a:lnTo>
                  <a:pt x="1387638" y="90375"/>
                </a:lnTo>
                <a:lnTo>
                  <a:pt x="1345431" y="72001"/>
                </a:lnTo>
                <a:lnTo>
                  <a:pt x="1302215" y="55581"/>
                </a:lnTo>
                <a:lnTo>
                  <a:pt x="1258045" y="41169"/>
                </a:lnTo>
                <a:lnTo>
                  <a:pt x="1212977" y="28822"/>
                </a:lnTo>
                <a:lnTo>
                  <a:pt x="1167066" y="18594"/>
                </a:lnTo>
                <a:lnTo>
                  <a:pt x="1120370" y="10543"/>
                </a:lnTo>
                <a:lnTo>
                  <a:pt x="1072943" y="4723"/>
                </a:lnTo>
                <a:lnTo>
                  <a:pt x="1024841" y="1190"/>
                </a:lnTo>
                <a:lnTo>
                  <a:pt x="976121" y="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568446" y="4484370"/>
            <a:ext cx="1952625" cy="1945005"/>
          </a:xfrm>
          <a:custGeom>
            <a:avLst/>
            <a:gdLst/>
            <a:ahLst/>
            <a:cxnLst/>
            <a:rect l="l" t="t" r="r" b="b"/>
            <a:pathLst>
              <a:path w="1952625" h="1945004">
                <a:moveTo>
                  <a:pt x="0" y="972311"/>
                </a:moveTo>
                <a:lnTo>
                  <a:pt x="1194" y="923786"/>
                </a:lnTo>
                <a:lnTo>
                  <a:pt x="4740" y="875877"/>
                </a:lnTo>
                <a:lnTo>
                  <a:pt x="10583" y="828639"/>
                </a:lnTo>
                <a:lnTo>
                  <a:pt x="18665" y="782127"/>
                </a:lnTo>
                <a:lnTo>
                  <a:pt x="28932" y="736399"/>
                </a:lnTo>
                <a:lnTo>
                  <a:pt x="41326" y="691508"/>
                </a:lnTo>
                <a:lnTo>
                  <a:pt x="55793" y="647512"/>
                </a:lnTo>
                <a:lnTo>
                  <a:pt x="72276" y="604466"/>
                </a:lnTo>
                <a:lnTo>
                  <a:pt x="90720" y="562425"/>
                </a:lnTo>
                <a:lnTo>
                  <a:pt x="111068" y="521446"/>
                </a:lnTo>
                <a:lnTo>
                  <a:pt x="133265" y="481583"/>
                </a:lnTo>
                <a:lnTo>
                  <a:pt x="157254" y="442894"/>
                </a:lnTo>
                <a:lnTo>
                  <a:pt x="182981" y="405433"/>
                </a:lnTo>
                <a:lnTo>
                  <a:pt x="210388" y="369256"/>
                </a:lnTo>
                <a:lnTo>
                  <a:pt x="239420" y="334418"/>
                </a:lnTo>
                <a:lnTo>
                  <a:pt x="270021" y="300977"/>
                </a:lnTo>
                <a:lnTo>
                  <a:pt x="302135" y="268987"/>
                </a:lnTo>
                <a:lnTo>
                  <a:pt x="335707" y="238504"/>
                </a:lnTo>
                <a:lnTo>
                  <a:pt x="370679" y="209584"/>
                </a:lnTo>
                <a:lnTo>
                  <a:pt x="406997" y="182282"/>
                </a:lnTo>
                <a:lnTo>
                  <a:pt x="444605" y="156654"/>
                </a:lnTo>
                <a:lnTo>
                  <a:pt x="483446" y="132757"/>
                </a:lnTo>
                <a:lnTo>
                  <a:pt x="523465" y="110645"/>
                </a:lnTo>
                <a:lnTo>
                  <a:pt x="564605" y="90375"/>
                </a:lnTo>
                <a:lnTo>
                  <a:pt x="606812" y="72001"/>
                </a:lnTo>
                <a:lnTo>
                  <a:pt x="650028" y="55581"/>
                </a:lnTo>
                <a:lnTo>
                  <a:pt x="694198" y="41169"/>
                </a:lnTo>
                <a:lnTo>
                  <a:pt x="739266" y="28822"/>
                </a:lnTo>
                <a:lnTo>
                  <a:pt x="785177" y="18594"/>
                </a:lnTo>
                <a:lnTo>
                  <a:pt x="831873" y="10543"/>
                </a:lnTo>
                <a:lnTo>
                  <a:pt x="879300" y="4723"/>
                </a:lnTo>
                <a:lnTo>
                  <a:pt x="927402" y="1190"/>
                </a:lnTo>
                <a:lnTo>
                  <a:pt x="976121" y="0"/>
                </a:lnTo>
                <a:lnTo>
                  <a:pt x="1024841" y="1190"/>
                </a:lnTo>
                <a:lnTo>
                  <a:pt x="1072943" y="4723"/>
                </a:lnTo>
                <a:lnTo>
                  <a:pt x="1120370" y="10543"/>
                </a:lnTo>
                <a:lnTo>
                  <a:pt x="1167066" y="18594"/>
                </a:lnTo>
                <a:lnTo>
                  <a:pt x="1212977" y="28822"/>
                </a:lnTo>
                <a:lnTo>
                  <a:pt x="1258045" y="41169"/>
                </a:lnTo>
                <a:lnTo>
                  <a:pt x="1302215" y="55581"/>
                </a:lnTo>
                <a:lnTo>
                  <a:pt x="1345431" y="72001"/>
                </a:lnTo>
                <a:lnTo>
                  <a:pt x="1387638" y="90375"/>
                </a:lnTo>
                <a:lnTo>
                  <a:pt x="1428778" y="110645"/>
                </a:lnTo>
                <a:lnTo>
                  <a:pt x="1468797" y="132757"/>
                </a:lnTo>
                <a:lnTo>
                  <a:pt x="1507638" y="156654"/>
                </a:lnTo>
                <a:lnTo>
                  <a:pt x="1545246" y="182282"/>
                </a:lnTo>
                <a:lnTo>
                  <a:pt x="1581564" y="209584"/>
                </a:lnTo>
                <a:lnTo>
                  <a:pt x="1616536" y="238504"/>
                </a:lnTo>
                <a:lnTo>
                  <a:pt x="1650108" y="268987"/>
                </a:lnTo>
                <a:lnTo>
                  <a:pt x="1682222" y="300977"/>
                </a:lnTo>
                <a:lnTo>
                  <a:pt x="1712823" y="334418"/>
                </a:lnTo>
                <a:lnTo>
                  <a:pt x="1741855" y="369256"/>
                </a:lnTo>
                <a:lnTo>
                  <a:pt x="1769262" y="405433"/>
                </a:lnTo>
                <a:lnTo>
                  <a:pt x="1794989" y="442894"/>
                </a:lnTo>
                <a:lnTo>
                  <a:pt x="1818978" y="481583"/>
                </a:lnTo>
                <a:lnTo>
                  <a:pt x="1841175" y="521446"/>
                </a:lnTo>
                <a:lnTo>
                  <a:pt x="1861523" y="562425"/>
                </a:lnTo>
                <a:lnTo>
                  <a:pt x="1879967" y="604466"/>
                </a:lnTo>
                <a:lnTo>
                  <a:pt x="1896450" y="647512"/>
                </a:lnTo>
                <a:lnTo>
                  <a:pt x="1910917" y="691508"/>
                </a:lnTo>
                <a:lnTo>
                  <a:pt x="1923311" y="736399"/>
                </a:lnTo>
                <a:lnTo>
                  <a:pt x="1933578" y="782127"/>
                </a:lnTo>
                <a:lnTo>
                  <a:pt x="1941660" y="828639"/>
                </a:lnTo>
                <a:lnTo>
                  <a:pt x="1947503" y="875877"/>
                </a:lnTo>
                <a:lnTo>
                  <a:pt x="1951049" y="923786"/>
                </a:lnTo>
                <a:lnTo>
                  <a:pt x="1952243" y="972311"/>
                </a:lnTo>
                <a:lnTo>
                  <a:pt x="1951049" y="1020840"/>
                </a:lnTo>
                <a:lnTo>
                  <a:pt x="1947503" y="1068752"/>
                </a:lnTo>
                <a:lnTo>
                  <a:pt x="1941660" y="1115993"/>
                </a:lnTo>
                <a:lnTo>
                  <a:pt x="1933578" y="1162506"/>
                </a:lnTo>
                <a:lnTo>
                  <a:pt x="1923311" y="1208237"/>
                </a:lnTo>
                <a:lnTo>
                  <a:pt x="1910917" y="1253128"/>
                </a:lnTo>
                <a:lnTo>
                  <a:pt x="1896450" y="1297126"/>
                </a:lnTo>
                <a:lnTo>
                  <a:pt x="1879967" y="1340173"/>
                </a:lnTo>
                <a:lnTo>
                  <a:pt x="1861523" y="1382214"/>
                </a:lnTo>
                <a:lnTo>
                  <a:pt x="1841175" y="1423194"/>
                </a:lnTo>
                <a:lnTo>
                  <a:pt x="1818978" y="1463056"/>
                </a:lnTo>
                <a:lnTo>
                  <a:pt x="1794989" y="1501746"/>
                </a:lnTo>
                <a:lnTo>
                  <a:pt x="1769262" y="1539207"/>
                </a:lnTo>
                <a:lnTo>
                  <a:pt x="1741855" y="1575383"/>
                </a:lnTo>
                <a:lnTo>
                  <a:pt x="1712823" y="1610220"/>
                </a:lnTo>
                <a:lnTo>
                  <a:pt x="1682222" y="1643661"/>
                </a:lnTo>
                <a:lnTo>
                  <a:pt x="1650108" y="1675650"/>
                </a:lnTo>
                <a:lnTo>
                  <a:pt x="1616536" y="1706132"/>
                </a:lnTo>
                <a:lnTo>
                  <a:pt x="1581564" y="1735051"/>
                </a:lnTo>
                <a:lnTo>
                  <a:pt x="1545246" y="1762352"/>
                </a:lnTo>
                <a:lnTo>
                  <a:pt x="1507638" y="1787978"/>
                </a:lnTo>
                <a:lnTo>
                  <a:pt x="1468797" y="1811875"/>
                </a:lnTo>
                <a:lnTo>
                  <a:pt x="1428778" y="1833985"/>
                </a:lnTo>
                <a:lnTo>
                  <a:pt x="1387638" y="1854255"/>
                </a:lnTo>
                <a:lnTo>
                  <a:pt x="1345431" y="1872627"/>
                </a:lnTo>
                <a:lnTo>
                  <a:pt x="1302215" y="1889046"/>
                </a:lnTo>
                <a:lnTo>
                  <a:pt x="1258045" y="1903457"/>
                </a:lnTo>
                <a:lnTo>
                  <a:pt x="1212977" y="1915803"/>
                </a:lnTo>
                <a:lnTo>
                  <a:pt x="1167066" y="1926030"/>
                </a:lnTo>
                <a:lnTo>
                  <a:pt x="1120370" y="1934081"/>
                </a:lnTo>
                <a:lnTo>
                  <a:pt x="1072943" y="1939901"/>
                </a:lnTo>
                <a:lnTo>
                  <a:pt x="1024841" y="1943434"/>
                </a:lnTo>
                <a:lnTo>
                  <a:pt x="976121" y="1944623"/>
                </a:lnTo>
                <a:lnTo>
                  <a:pt x="927402" y="1943434"/>
                </a:lnTo>
                <a:lnTo>
                  <a:pt x="879300" y="1939901"/>
                </a:lnTo>
                <a:lnTo>
                  <a:pt x="831873" y="1934081"/>
                </a:lnTo>
                <a:lnTo>
                  <a:pt x="785177" y="1926030"/>
                </a:lnTo>
                <a:lnTo>
                  <a:pt x="739266" y="1915803"/>
                </a:lnTo>
                <a:lnTo>
                  <a:pt x="694198" y="1903457"/>
                </a:lnTo>
                <a:lnTo>
                  <a:pt x="650028" y="1889046"/>
                </a:lnTo>
                <a:lnTo>
                  <a:pt x="606812" y="1872627"/>
                </a:lnTo>
                <a:lnTo>
                  <a:pt x="564605" y="1854255"/>
                </a:lnTo>
                <a:lnTo>
                  <a:pt x="523465" y="1833985"/>
                </a:lnTo>
                <a:lnTo>
                  <a:pt x="483446" y="1811875"/>
                </a:lnTo>
                <a:lnTo>
                  <a:pt x="444605" y="1787978"/>
                </a:lnTo>
                <a:lnTo>
                  <a:pt x="406997" y="1762352"/>
                </a:lnTo>
                <a:lnTo>
                  <a:pt x="370679" y="1735051"/>
                </a:lnTo>
                <a:lnTo>
                  <a:pt x="335707" y="1706132"/>
                </a:lnTo>
                <a:lnTo>
                  <a:pt x="302135" y="1675650"/>
                </a:lnTo>
                <a:lnTo>
                  <a:pt x="270021" y="1643661"/>
                </a:lnTo>
                <a:lnTo>
                  <a:pt x="239420" y="1610220"/>
                </a:lnTo>
                <a:lnTo>
                  <a:pt x="210388" y="1575383"/>
                </a:lnTo>
                <a:lnTo>
                  <a:pt x="182981" y="1539207"/>
                </a:lnTo>
                <a:lnTo>
                  <a:pt x="157254" y="1501746"/>
                </a:lnTo>
                <a:lnTo>
                  <a:pt x="133265" y="1463056"/>
                </a:lnTo>
                <a:lnTo>
                  <a:pt x="111068" y="1423194"/>
                </a:lnTo>
                <a:lnTo>
                  <a:pt x="90720" y="1382214"/>
                </a:lnTo>
                <a:lnTo>
                  <a:pt x="72276" y="1340173"/>
                </a:lnTo>
                <a:lnTo>
                  <a:pt x="55793" y="1297126"/>
                </a:lnTo>
                <a:lnTo>
                  <a:pt x="41326" y="1253128"/>
                </a:lnTo>
                <a:lnTo>
                  <a:pt x="28932" y="1208237"/>
                </a:lnTo>
                <a:lnTo>
                  <a:pt x="18665" y="1162506"/>
                </a:lnTo>
                <a:lnTo>
                  <a:pt x="10583" y="1115993"/>
                </a:lnTo>
                <a:lnTo>
                  <a:pt x="4740" y="1068752"/>
                </a:lnTo>
                <a:lnTo>
                  <a:pt x="1194" y="1020840"/>
                </a:lnTo>
                <a:lnTo>
                  <a:pt x="0" y="972311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3929634" y="4723257"/>
            <a:ext cx="1229995" cy="1395730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12700" marR="5080" indent="-1905" algn="ctr">
              <a:lnSpc>
                <a:spcPct val="91500"/>
              </a:lnSpc>
              <a:spcBef>
                <a:spcPts val="345"/>
              </a:spcBef>
            </a:pPr>
            <a:r>
              <a:rPr sz="2400" spc="-10" dirty="0">
                <a:latin typeface="Calibri"/>
                <a:cs typeface="Calibri"/>
              </a:rPr>
              <a:t>What can  you </a:t>
            </a:r>
            <a:r>
              <a:rPr sz="2400" spc="-5" dirty="0">
                <a:latin typeface="Calibri"/>
                <a:cs typeface="Calibri"/>
              </a:rPr>
              <a:t>do </a:t>
            </a:r>
            <a:r>
              <a:rPr sz="2400" spc="-10" dirty="0">
                <a:latin typeface="Calibri"/>
                <a:cs typeface="Calibri"/>
              </a:rPr>
              <a:t>to  preview</a:t>
            </a:r>
            <a:r>
              <a:rPr sz="2400" spc="-9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  </a:t>
            </a:r>
            <a:r>
              <a:rPr sz="2400" spc="-10" dirty="0">
                <a:latin typeface="Calibri"/>
                <a:cs typeface="Calibri"/>
              </a:rPr>
              <a:t>text?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641348" y="5155691"/>
            <a:ext cx="1865376" cy="64007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684020" y="5178552"/>
            <a:ext cx="1780539" cy="554990"/>
          </a:xfrm>
          <a:custGeom>
            <a:avLst/>
            <a:gdLst/>
            <a:ahLst/>
            <a:cxnLst/>
            <a:rect l="l" t="t" r="r" b="b"/>
            <a:pathLst>
              <a:path w="1780539" h="554989">
                <a:moveTo>
                  <a:pt x="1502664" y="0"/>
                </a:moveTo>
                <a:lnTo>
                  <a:pt x="1502664" y="110998"/>
                </a:lnTo>
                <a:lnTo>
                  <a:pt x="0" y="110998"/>
                </a:lnTo>
                <a:lnTo>
                  <a:pt x="0" y="443788"/>
                </a:lnTo>
                <a:lnTo>
                  <a:pt x="1502664" y="443788"/>
                </a:lnTo>
                <a:lnTo>
                  <a:pt x="1502664" y="554736"/>
                </a:lnTo>
                <a:lnTo>
                  <a:pt x="1780032" y="277368"/>
                </a:lnTo>
                <a:lnTo>
                  <a:pt x="1502664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96468" y="4675632"/>
            <a:ext cx="1976627" cy="160172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21791" y="5137403"/>
            <a:ext cx="2122932" cy="73609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58190" y="4717541"/>
            <a:ext cx="1853564" cy="1478280"/>
          </a:xfrm>
          <a:custGeom>
            <a:avLst/>
            <a:gdLst/>
            <a:ahLst/>
            <a:cxnLst/>
            <a:rect l="l" t="t" r="r" b="b"/>
            <a:pathLst>
              <a:path w="1853564" h="1478279">
                <a:moveTo>
                  <a:pt x="1705355" y="0"/>
                </a:moveTo>
                <a:lnTo>
                  <a:pt x="147828" y="0"/>
                </a:lnTo>
                <a:lnTo>
                  <a:pt x="101100" y="7534"/>
                </a:lnTo>
                <a:lnTo>
                  <a:pt x="60520" y="28517"/>
                </a:lnTo>
                <a:lnTo>
                  <a:pt x="28520" y="60514"/>
                </a:lnTo>
                <a:lnTo>
                  <a:pt x="7535" y="101096"/>
                </a:lnTo>
                <a:lnTo>
                  <a:pt x="0" y="147827"/>
                </a:lnTo>
                <a:lnTo>
                  <a:pt x="0" y="1330451"/>
                </a:lnTo>
                <a:lnTo>
                  <a:pt x="7535" y="1377179"/>
                </a:lnTo>
                <a:lnTo>
                  <a:pt x="28520" y="1417759"/>
                </a:lnTo>
                <a:lnTo>
                  <a:pt x="60520" y="1449759"/>
                </a:lnTo>
                <a:lnTo>
                  <a:pt x="101100" y="1470744"/>
                </a:lnTo>
                <a:lnTo>
                  <a:pt x="147828" y="1478279"/>
                </a:lnTo>
                <a:lnTo>
                  <a:pt x="1705355" y="1478279"/>
                </a:lnTo>
                <a:lnTo>
                  <a:pt x="1752087" y="1470744"/>
                </a:lnTo>
                <a:lnTo>
                  <a:pt x="1792669" y="1449759"/>
                </a:lnTo>
                <a:lnTo>
                  <a:pt x="1824666" y="1417759"/>
                </a:lnTo>
                <a:lnTo>
                  <a:pt x="1845649" y="1377179"/>
                </a:lnTo>
                <a:lnTo>
                  <a:pt x="1853184" y="1330451"/>
                </a:lnTo>
                <a:lnTo>
                  <a:pt x="1853184" y="147827"/>
                </a:lnTo>
                <a:lnTo>
                  <a:pt x="1845649" y="101096"/>
                </a:lnTo>
                <a:lnTo>
                  <a:pt x="1824666" y="60514"/>
                </a:lnTo>
                <a:lnTo>
                  <a:pt x="1792669" y="28517"/>
                </a:lnTo>
                <a:lnTo>
                  <a:pt x="1752087" y="7534"/>
                </a:lnTo>
                <a:lnTo>
                  <a:pt x="1705355" y="0"/>
                </a:lnTo>
                <a:close/>
              </a:path>
            </a:pathLst>
          </a:custGeom>
          <a:solidFill>
            <a:srgbClr val="8063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58190" y="4717541"/>
            <a:ext cx="1853564" cy="1478280"/>
          </a:xfrm>
          <a:custGeom>
            <a:avLst/>
            <a:gdLst/>
            <a:ahLst/>
            <a:cxnLst/>
            <a:rect l="l" t="t" r="r" b="b"/>
            <a:pathLst>
              <a:path w="1853564" h="1478279">
                <a:moveTo>
                  <a:pt x="0" y="147827"/>
                </a:moveTo>
                <a:lnTo>
                  <a:pt x="7535" y="101096"/>
                </a:lnTo>
                <a:lnTo>
                  <a:pt x="28520" y="60514"/>
                </a:lnTo>
                <a:lnTo>
                  <a:pt x="60520" y="28517"/>
                </a:lnTo>
                <a:lnTo>
                  <a:pt x="101100" y="7534"/>
                </a:lnTo>
                <a:lnTo>
                  <a:pt x="147828" y="0"/>
                </a:lnTo>
                <a:lnTo>
                  <a:pt x="1705355" y="0"/>
                </a:lnTo>
                <a:lnTo>
                  <a:pt x="1752087" y="7534"/>
                </a:lnTo>
                <a:lnTo>
                  <a:pt x="1792669" y="28517"/>
                </a:lnTo>
                <a:lnTo>
                  <a:pt x="1824666" y="60514"/>
                </a:lnTo>
                <a:lnTo>
                  <a:pt x="1845649" y="101096"/>
                </a:lnTo>
                <a:lnTo>
                  <a:pt x="1853184" y="147827"/>
                </a:lnTo>
                <a:lnTo>
                  <a:pt x="1853184" y="1330451"/>
                </a:lnTo>
                <a:lnTo>
                  <a:pt x="1845649" y="1377179"/>
                </a:lnTo>
                <a:lnTo>
                  <a:pt x="1824666" y="1417759"/>
                </a:lnTo>
                <a:lnTo>
                  <a:pt x="1792669" y="1449759"/>
                </a:lnTo>
                <a:lnTo>
                  <a:pt x="1752087" y="1470744"/>
                </a:lnTo>
                <a:lnTo>
                  <a:pt x="1705355" y="1478279"/>
                </a:lnTo>
                <a:lnTo>
                  <a:pt x="147828" y="1478279"/>
                </a:lnTo>
                <a:lnTo>
                  <a:pt x="101100" y="1470744"/>
                </a:lnTo>
                <a:lnTo>
                  <a:pt x="60520" y="1449759"/>
                </a:lnTo>
                <a:lnTo>
                  <a:pt x="28520" y="1417759"/>
                </a:lnTo>
                <a:lnTo>
                  <a:pt x="7535" y="1377179"/>
                </a:lnTo>
                <a:lnTo>
                  <a:pt x="0" y="1330451"/>
                </a:lnTo>
                <a:lnTo>
                  <a:pt x="0" y="147827"/>
                </a:lnTo>
                <a:close/>
              </a:path>
            </a:pathLst>
          </a:custGeom>
          <a:ln w="3809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837996" y="5225541"/>
            <a:ext cx="16903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latin typeface="Calibri"/>
                <a:cs typeface="Calibri"/>
              </a:rPr>
              <a:t>Read </a:t>
            </a:r>
            <a:r>
              <a:rPr sz="2400" dirty="0">
                <a:latin typeface="Calibri"/>
                <a:cs typeface="Calibri"/>
              </a:rPr>
              <a:t>the</a:t>
            </a:r>
            <a:r>
              <a:rPr sz="2400" spc="-10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title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2281427" y="3380232"/>
            <a:ext cx="1510284" cy="142798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323464" y="3402329"/>
            <a:ext cx="1425575" cy="1343025"/>
          </a:xfrm>
          <a:custGeom>
            <a:avLst/>
            <a:gdLst/>
            <a:ahLst/>
            <a:cxnLst/>
            <a:rect l="l" t="t" r="r" b="b"/>
            <a:pathLst>
              <a:path w="1425575" h="1343025">
                <a:moveTo>
                  <a:pt x="224662" y="0"/>
                </a:moveTo>
                <a:lnTo>
                  <a:pt x="0" y="245110"/>
                </a:lnTo>
                <a:lnTo>
                  <a:pt x="1108710" y="1261110"/>
                </a:lnTo>
                <a:lnTo>
                  <a:pt x="1033907" y="1342898"/>
                </a:lnTo>
                <a:lnTo>
                  <a:pt x="1425321" y="1325753"/>
                </a:lnTo>
                <a:lnTo>
                  <a:pt x="1411853" y="1016000"/>
                </a:lnTo>
                <a:lnTo>
                  <a:pt x="1333373" y="1016000"/>
                </a:lnTo>
                <a:lnTo>
                  <a:pt x="224662" y="0"/>
                </a:lnTo>
                <a:close/>
              </a:path>
              <a:path w="1425575" h="1343025">
                <a:moveTo>
                  <a:pt x="1408302" y="934339"/>
                </a:moveTo>
                <a:lnTo>
                  <a:pt x="1333373" y="1016000"/>
                </a:lnTo>
                <a:lnTo>
                  <a:pt x="1411853" y="1016000"/>
                </a:lnTo>
                <a:lnTo>
                  <a:pt x="1408302" y="934339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296924" y="2744723"/>
            <a:ext cx="2279904" cy="160172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330452" y="2869692"/>
            <a:ext cx="2211324" cy="140512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358646" y="2786633"/>
            <a:ext cx="2156460" cy="1478280"/>
          </a:xfrm>
          <a:custGeom>
            <a:avLst/>
            <a:gdLst/>
            <a:ahLst/>
            <a:cxnLst/>
            <a:rect l="l" t="t" r="r" b="b"/>
            <a:pathLst>
              <a:path w="2156460" h="1478279">
                <a:moveTo>
                  <a:pt x="2008631" y="0"/>
                </a:moveTo>
                <a:lnTo>
                  <a:pt x="147828" y="0"/>
                </a:lnTo>
                <a:lnTo>
                  <a:pt x="101096" y="7534"/>
                </a:lnTo>
                <a:lnTo>
                  <a:pt x="60514" y="28517"/>
                </a:lnTo>
                <a:lnTo>
                  <a:pt x="28517" y="60514"/>
                </a:lnTo>
                <a:lnTo>
                  <a:pt x="7534" y="101096"/>
                </a:lnTo>
                <a:lnTo>
                  <a:pt x="0" y="147827"/>
                </a:lnTo>
                <a:lnTo>
                  <a:pt x="0" y="1330452"/>
                </a:lnTo>
                <a:lnTo>
                  <a:pt x="7534" y="1377183"/>
                </a:lnTo>
                <a:lnTo>
                  <a:pt x="28517" y="1417765"/>
                </a:lnTo>
                <a:lnTo>
                  <a:pt x="60514" y="1449762"/>
                </a:lnTo>
                <a:lnTo>
                  <a:pt x="101096" y="1470745"/>
                </a:lnTo>
                <a:lnTo>
                  <a:pt x="147828" y="1478279"/>
                </a:lnTo>
                <a:lnTo>
                  <a:pt x="2008631" y="1478279"/>
                </a:lnTo>
                <a:lnTo>
                  <a:pt x="2055363" y="1470745"/>
                </a:lnTo>
                <a:lnTo>
                  <a:pt x="2095945" y="1449762"/>
                </a:lnTo>
                <a:lnTo>
                  <a:pt x="2127942" y="1417765"/>
                </a:lnTo>
                <a:lnTo>
                  <a:pt x="2148925" y="1377183"/>
                </a:lnTo>
                <a:lnTo>
                  <a:pt x="2156459" y="1330452"/>
                </a:lnTo>
                <a:lnTo>
                  <a:pt x="2156459" y="147827"/>
                </a:lnTo>
                <a:lnTo>
                  <a:pt x="2148925" y="101096"/>
                </a:lnTo>
                <a:lnTo>
                  <a:pt x="2127942" y="60514"/>
                </a:lnTo>
                <a:lnTo>
                  <a:pt x="2095945" y="28517"/>
                </a:lnTo>
                <a:lnTo>
                  <a:pt x="2055363" y="7534"/>
                </a:lnTo>
                <a:lnTo>
                  <a:pt x="2008631" y="0"/>
                </a:lnTo>
                <a:close/>
              </a:path>
            </a:pathLst>
          </a:custGeom>
          <a:solidFill>
            <a:srgbClr val="8063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358646" y="2786633"/>
            <a:ext cx="2156460" cy="1478280"/>
          </a:xfrm>
          <a:custGeom>
            <a:avLst/>
            <a:gdLst/>
            <a:ahLst/>
            <a:cxnLst/>
            <a:rect l="l" t="t" r="r" b="b"/>
            <a:pathLst>
              <a:path w="2156460" h="1478279">
                <a:moveTo>
                  <a:pt x="0" y="147827"/>
                </a:moveTo>
                <a:lnTo>
                  <a:pt x="7534" y="101096"/>
                </a:lnTo>
                <a:lnTo>
                  <a:pt x="28517" y="60514"/>
                </a:lnTo>
                <a:lnTo>
                  <a:pt x="60514" y="28517"/>
                </a:lnTo>
                <a:lnTo>
                  <a:pt x="101096" y="7534"/>
                </a:lnTo>
                <a:lnTo>
                  <a:pt x="147828" y="0"/>
                </a:lnTo>
                <a:lnTo>
                  <a:pt x="2008631" y="0"/>
                </a:lnTo>
                <a:lnTo>
                  <a:pt x="2055363" y="7534"/>
                </a:lnTo>
                <a:lnTo>
                  <a:pt x="2095945" y="28517"/>
                </a:lnTo>
                <a:lnTo>
                  <a:pt x="2127942" y="60514"/>
                </a:lnTo>
                <a:lnTo>
                  <a:pt x="2148925" y="101096"/>
                </a:lnTo>
                <a:lnTo>
                  <a:pt x="2156459" y="147827"/>
                </a:lnTo>
                <a:lnTo>
                  <a:pt x="2156459" y="1330452"/>
                </a:lnTo>
                <a:lnTo>
                  <a:pt x="2148925" y="1377183"/>
                </a:lnTo>
                <a:lnTo>
                  <a:pt x="2127942" y="1417765"/>
                </a:lnTo>
                <a:lnTo>
                  <a:pt x="2095945" y="1449762"/>
                </a:lnTo>
                <a:lnTo>
                  <a:pt x="2055363" y="1470745"/>
                </a:lnTo>
                <a:lnTo>
                  <a:pt x="2008631" y="1478279"/>
                </a:lnTo>
                <a:lnTo>
                  <a:pt x="147828" y="1478279"/>
                </a:lnTo>
                <a:lnTo>
                  <a:pt x="101096" y="1470745"/>
                </a:lnTo>
                <a:lnTo>
                  <a:pt x="60514" y="1449762"/>
                </a:lnTo>
                <a:lnTo>
                  <a:pt x="28517" y="1417765"/>
                </a:lnTo>
                <a:lnTo>
                  <a:pt x="7534" y="1377183"/>
                </a:lnTo>
                <a:lnTo>
                  <a:pt x="0" y="1330452"/>
                </a:lnTo>
                <a:lnTo>
                  <a:pt x="0" y="147827"/>
                </a:lnTo>
                <a:close/>
              </a:path>
            </a:pathLst>
          </a:custGeom>
          <a:ln w="3809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1546605" y="2958846"/>
            <a:ext cx="1780539" cy="1060450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12065" marR="5080" indent="-1905" algn="ctr">
              <a:lnSpc>
                <a:spcPct val="91500"/>
              </a:lnSpc>
              <a:spcBef>
                <a:spcPts val="345"/>
              </a:spcBef>
            </a:pPr>
            <a:r>
              <a:rPr sz="2400" spc="-10" dirty="0">
                <a:latin typeface="Calibri"/>
                <a:cs typeface="Calibri"/>
              </a:rPr>
              <a:t>Read </a:t>
            </a:r>
            <a:r>
              <a:rPr sz="2400" dirty="0">
                <a:latin typeface="Calibri"/>
                <a:cs typeface="Calibri"/>
              </a:rPr>
              <a:t>the  </a:t>
            </a:r>
            <a:r>
              <a:rPr sz="2400" spc="-5" dirty="0">
                <a:latin typeface="Calibri"/>
                <a:cs typeface="Calibri"/>
              </a:rPr>
              <a:t>he</a:t>
            </a:r>
            <a:r>
              <a:rPr sz="2400" dirty="0">
                <a:latin typeface="Calibri"/>
                <a:cs typeface="Calibri"/>
              </a:rPr>
              <a:t>a</a:t>
            </a:r>
            <a:r>
              <a:rPr sz="2400" spc="-5" dirty="0">
                <a:latin typeface="Calibri"/>
                <a:cs typeface="Calibri"/>
              </a:rPr>
              <a:t>dings</a:t>
            </a:r>
            <a:r>
              <a:rPr sz="2400" spc="-60" dirty="0">
                <a:latin typeface="Calibri"/>
                <a:cs typeface="Calibri"/>
              </a:rPr>
              <a:t>/</a:t>
            </a:r>
            <a:r>
              <a:rPr sz="2400" spc="-5" dirty="0">
                <a:latin typeface="Calibri"/>
                <a:cs typeface="Calibri"/>
              </a:rPr>
              <a:t>su</a:t>
            </a:r>
            <a:r>
              <a:rPr sz="2400" spc="5" dirty="0">
                <a:latin typeface="Calibri"/>
                <a:cs typeface="Calibri"/>
              </a:rPr>
              <a:t>b</a:t>
            </a:r>
            <a:r>
              <a:rPr sz="2400" dirty="0">
                <a:latin typeface="Calibri"/>
                <a:cs typeface="Calibri"/>
              </a:rPr>
              <a:t>-  </a:t>
            </a:r>
            <a:r>
              <a:rPr sz="2400" spc="-5" dirty="0">
                <a:latin typeface="Calibri"/>
                <a:cs typeface="Calibri"/>
              </a:rPr>
              <a:t>headings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4270247" y="2567939"/>
            <a:ext cx="638555" cy="1876044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313046" y="2590419"/>
            <a:ext cx="554355" cy="1790700"/>
          </a:xfrm>
          <a:custGeom>
            <a:avLst/>
            <a:gdLst/>
            <a:ahLst/>
            <a:cxnLst/>
            <a:rect l="l" t="t" r="r" b="b"/>
            <a:pathLst>
              <a:path w="554354" h="1790700">
                <a:moveTo>
                  <a:pt x="0" y="1504060"/>
                </a:moveTo>
                <a:lnTo>
                  <a:pt x="267335" y="1790445"/>
                </a:lnTo>
                <a:lnTo>
                  <a:pt x="553847" y="1523110"/>
                </a:lnTo>
                <a:lnTo>
                  <a:pt x="442975" y="1519300"/>
                </a:lnTo>
                <a:lnTo>
                  <a:pt x="443369" y="1507870"/>
                </a:lnTo>
                <a:lnTo>
                  <a:pt x="110743" y="1507870"/>
                </a:lnTo>
                <a:lnTo>
                  <a:pt x="0" y="1504060"/>
                </a:lnTo>
                <a:close/>
              </a:path>
              <a:path w="554354" h="1790700">
                <a:moveTo>
                  <a:pt x="162687" y="0"/>
                </a:moveTo>
                <a:lnTo>
                  <a:pt x="110743" y="1507870"/>
                </a:lnTo>
                <a:lnTo>
                  <a:pt x="443369" y="1507870"/>
                </a:lnTo>
                <a:lnTo>
                  <a:pt x="494918" y="11429"/>
                </a:lnTo>
                <a:lnTo>
                  <a:pt x="162687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653028" y="1816607"/>
            <a:ext cx="1978152" cy="160020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720084" y="2109216"/>
            <a:ext cx="1911095" cy="1071372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714750" y="1858517"/>
            <a:ext cx="1854835" cy="1477010"/>
          </a:xfrm>
          <a:custGeom>
            <a:avLst/>
            <a:gdLst/>
            <a:ahLst/>
            <a:cxnLst/>
            <a:rect l="l" t="t" r="r" b="b"/>
            <a:pathLst>
              <a:path w="1854835" h="1477010">
                <a:moveTo>
                  <a:pt x="1707007" y="0"/>
                </a:moveTo>
                <a:lnTo>
                  <a:pt x="147700" y="0"/>
                </a:lnTo>
                <a:lnTo>
                  <a:pt x="101031" y="7533"/>
                </a:lnTo>
                <a:lnTo>
                  <a:pt x="60487" y="28508"/>
                </a:lnTo>
                <a:lnTo>
                  <a:pt x="28508" y="60487"/>
                </a:lnTo>
                <a:lnTo>
                  <a:pt x="7533" y="101031"/>
                </a:lnTo>
                <a:lnTo>
                  <a:pt x="0" y="147701"/>
                </a:lnTo>
                <a:lnTo>
                  <a:pt x="0" y="1329055"/>
                </a:lnTo>
                <a:lnTo>
                  <a:pt x="7533" y="1375724"/>
                </a:lnTo>
                <a:lnTo>
                  <a:pt x="28508" y="1416268"/>
                </a:lnTo>
                <a:lnTo>
                  <a:pt x="60487" y="1448247"/>
                </a:lnTo>
                <a:lnTo>
                  <a:pt x="101031" y="1469222"/>
                </a:lnTo>
                <a:lnTo>
                  <a:pt x="147700" y="1476756"/>
                </a:lnTo>
                <a:lnTo>
                  <a:pt x="1707007" y="1476756"/>
                </a:lnTo>
                <a:lnTo>
                  <a:pt x="1753676" y="1469222"/>
                </a:lnTo>
                <a:lnTo>
                  <a:pt x="1794220" y="1448247"/>
                </a:lnTo>
                <a:lnTo>
                  <a:pt x="1826199" y="1416268"/>
                </a:lnTo>
                <a:lnTo>
                  <a:pt x="1847174" y="1375724"/>
                </a:lnTo>
                <a:lnTo>
                  <a:pt x="1854708" y="1329055"/>
                </a:lnTo>
                <a:lnTo>
                  <a:pt x="1854708" y="147701"/>
                </a:lnTo>
                <a:lnTo>
                  <a:pt x="1847174" y="101031"/>
                </a:lnTo>
                <a:lnTo>
                  <a:pt x="1826199" y="60487"/>
                </a:lnTo>
                <a:lnTo>
                  <a:pt x="1794220" y="28508"/>
                </a:lnTo>
                <a:lnTo>
                  <a:pt x="1753676" y="7533"/>
                </a:lnTo>
                <a:lnTo>
                  <a:pt x="1707007" y="0"/>
                </a:lnTo>
                <a:close/>
              </a:path>
            </a:pathLst>
          </a:custGeom>
          <a:solidFill>
            <a:srgbClr val="8063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714750" y="1858517"/>
            <a:ext cx="1854835" cy="1477010"/>
          </a:xfrm>
          <a:custGeom>
            <a:avLst/>
            <a:gdLst/>
            <a:ahLst/>
            <a:cxnLst/>
            <a:rect l="l" t="t" r="r" b="b"/>
            <a:pathLst>
              <a:path w="1854835" h="1477010">
                <a:moveTo>
                  <a:pt x="0" y="147701"/>
                </a:moveTo>
                <a:lnTo>
                  <a:pt x="7533" y="101031"/>
                </a:lnTo>
                <a:lnTo>
                  <a:pt x="28508" y="60487"/>
                </a:lnTo>
                <a:lnTo>
                  <a:pt x="60487" y="28508"/>
                </a:lnTo>
                <a:lnTo>
                  <a:pt x="101031" y="7533"/>
                </a:lnTo>
                <a:lnTo>
                  <a:pt x="147700" y="0"/>
                </a:lnTo>
                <a:lnTo>
                  <a:pt x="1707007" y="0"/>
                </a:lnTo>
                <a:lnTo>
                  <a:pt x="1753676" y="7533"/>
                </a:lnTo>
                <a:lnTo>
                  <a:pt x="1794220" y="28508"/>
                </a:lnTo>
                <a:lnTo>
                  <a:pt x="1826199" y="60487"/>
                </a:lnTo>
                <a:lnTo>
                  <a:pt x="1847174" y="101031"/>
                </a:lnTo>
                <a:lnTo>
                  <a:pt x="1854708" y="147701"/>
                </a:lnTo>
                <a:lnTo>
                  <a:pt x="1854708" y="1329055"/>
                </a:lnTo>
                <a:lnTo>
                  <a:pt x="1847174" y="1375724"/>
                </a:lnTo>
                <a:lnTo>
                  <a:pt x="1826199" y="1416268"/>
                </a:lnTo>
                <a:lnTo>
                  <a:pt x="1794220" y="1448247"/>
                </a:lnTo>
                <a:lnTo>
                  <a:pt x="1753676" y="1469222"/>
                </a:lnTo>
                <a:lnTo>
                  <a:pt x="1707007" y="1476756"/>
                </a:lnTo>
                <a:lnTo>
                  <a:pt x="147700" y="1476756"/>
                </a:lnTo>
                <a:lnTo>
                  <a:pt x="101031" y="1469222"/>
                </a:lnTo>
                <a:lnTo>
                  <a:pt x="60487" y="1448247"/>
                </a:lnTo>
                <a:lnTo>
                  <a:pt x="28508" y="1416268"/>
                </a:lnTo>
                <a:lnTo>
                  <a:pt x="7533" y="1375724"/>
                </a:lnTo>
                <a:lnTo>
                  <a:pt x="0" y="1329055"/>
                </a:lnTo>
                <a:lnTo>
                  <a:pt x="0" y="147701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3936619" y="2197353"/>
            <a:ext cx="1410335" cy="726440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294005" marR="5080" indent="-281940">
              <a:lnSpc>
                <a:spcPts val="2640"/>
              </a:lnSpc>
              <a:spcBef>
                <a:spcPts val="385"/>
              </a:spcBef>
            </a:pPr>
            <a:r>
              <a:rPr sz="2400" spc="-10" dirty="0">
                <a:latin typeface="Calibri"/>
                <a:cs typeface="Calibri"/>
              </a:rPr>
              <a:t>Look </a:t>
            </a:r>
            <a:r>
              <a:rPr sz="2400" spc="-15" dirty="0">
                <a:latin typeface="Calibri"/>
                <a:cs typeface="Calibri"/>
              </a:rPr>
              <a:t>at</a:t>
            </a:r>
            <a:r>
              <a:rPr sz="2400" spc="-6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the  </a:t>
            </a:r>
            <a:r>
              <a:rPr sz="2400" spc="-5" dirty="0">
                <a:latin typeface="Calibri"/>
                <a:cs typeface="Calibri"/>
              </a:rPr>
              <a:t>visuals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5347715" y="3514344"/>
            <a:ext cx="1603247" cy="1380743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5390007" y="3537330"/>
            <a:ext cx="1517650" cy="1294765"/>
          </a:xfrm>
          <a:custGeom>
            <a:avLst/>
            <a:gdLst/>
            <a:ahLst/>
            <a:cxnLst/>
            <a:rect l="l" t="t" r="r" b="b"/>
            <a:pathLst>
              <a:path w="1517650" h="1294764">
                <a:moveTo>
                  <a:pt x="45338" y="860171"/>
                </a:moveTo>
                <a:lnTo>
                  <a:pt x="0" y="1249299"/>
                </a:lnTo>
                <a:lnTo>
                  <a:pt x="389127" y="1294765"/>
                </a:lnTo>
                <a:lnTo>
                  <a:pt x="320420" y="1207770"/>
                </a:lnTo>
                <a:lnTo>
                  <a:pt x="649997" y="947039"/>
                </a:lnTo>
                <a:lnTo>
                  <a:pt x="114172" y="947039"/>
                </a:lnTo>
                <a:lnTo>
                  <a:pt x="45338" y="860171"/>
                </a:lnTo>
                <a:close/>
              </a:path>
              <a:path w="1517650" h="1294764">
                <a:moveTo>
                  <a:pt x="1311274" y="0"/>
                </a:moveTo>
                <a:lnTo>
                  <a:pt x="114172" y="947039"/>
                </a:lnTo>
                <a:lnTo>
                  <a:pt x="649997" y="947039"/>
                </a:lnTo>
                <a:lnTo>
                  <a:pt x="1517522" y="260731"/>
                </a:lnTo>
                <a:lnTo>
                  <a:pt x="1311274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5725667" y="2887979"/>
            <a:ext cx="2159508" cy="160020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5777484" y="3012948"/>
            <a:ext cx="2051304" cy="1405127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5787390" y="2929889"/>
            <a:ext cx="2036445" cy="1477010"/>
          </a:xfrm>
          <a:custGeom>
            <a:avLst/>
            <a:gdLst/>
            <a:ahLst/>
            <a:cxnLst/>
            <a:rect l="l" t="t" r="r" b="b"/>
            <a:pathLst>
              <a:path w="2036445" h="1477010">
                <a:moveTo>
                  <a:pt x="1888363" y="0"/>
                </a:moveTo>
                <a:lnTo>
                  <a:pt x="147700" y="0"/>
                </a:lnTo>
                <a:lnTo>
                  <a:pt x="101031" y="7533"/>
                </a:lnTo>
                <a:lnTo>
                  <a:pt x="60487" y="28508"/>
                </a:lnTo>
                <a:lnTo>
                  <a:pt x="28508" y="60487"/>
                </a:lnTo>
                <a:lnTo>
                  <a:pt x="7533" y="101031"/>
                </a:lnTo>
                <a:lnTo>
                  <a:pt x="0" y="147700"/>
                </a:lnTo>
                <a:lnTo>
                  <a:pt x="0" y="1329055"/>
                </a:lnTo>
                <a:lnTo>
                  <a:pt x="7533" y="1375724"/>
                </a:lnTo>
                <a:lnTo>
                  <a:pt x="28508" y="1416268"/>
                </a:lnTo>
                <a:lnTo>
                  <a:pt x="60487" y="1448247"/>
                </a:lnTo>
                <a:lnTo>
                  <a:pt x="101031" y="1469222"/>
                </a:lnTo>
                <a:lnTo>
                  <a:pt x="147700" y="1476756"/>
                </a:lnTo>
                <a:lnTo>
                  <a:pt x="1888363" y="1476756"/>
                </a:lnTo>
                <a:lnTo>
                  <a:pt x="1935032" y="1469222"/>
                </a:lnTo>
                <a:lnTo>
                  <a:pt x="1975576" y="1448247"/>
                </a:lnTo>
                <a:lnTo>
                  <a:pt x="2007555" y="1416268"/>
                </a:lnTo>
                <a:lnTo>
                  <a:pt x="2028530" y="1375724"/>
                </a:lnTo>
                <a:lnTo>
                  <a:pt x="2036064" y="1329055"/>
                </a:lnTo>
                <a:lnTo>
                  <a:pt x="2036064" y="147700"/>
                </a:lnTo>
                <a:lnTo>
                  <a:pt x="2028530" y="101031"/>
                </a:lnTo>
                <a:lnTo>
                  <a:pt x="2007555" y="60487"/>
                </a:lnTo>
                <a:lnTo>
                  <a:pt x="1975576" y="28508"/>
                </a:lnTo>
                <a:lnTo>
                  <a:pt x="1935032" y="7533"/>
                </a:lnTo>
                <a:lnTo>
                  <a:pt x="1888363" y="0"/>
                </a:lnTo>
                <a:close/>
              </a:path>
            </a:pathLst>
          </a:custGeom>
          <a:solidFill>
            <a:srgbClr val="8063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5787390" y="2929889"/>
            <a:ext cx="2036445" cy="1477010"/>
          </a:xfrm>
          <a:custGeom>
            <a:avLst/>
            <a:gdLst/>
            <a:ahLst/>
            <a:cxnLst/>
            <a:rect l="l" t="t" r="r" b="b"/>
            <a:pathLst>
              <a:path w="2036445" h="1477010">
                <a:moveTo>
                  <a:pt x="0" y="147700"/>
                </a:moveTo>
                <a:lnTo>
                  <a:pt x="7533" y="101031"/>
                </a:lnTo>
                <a:lnTo>
                  <a:pt x="28508" y="60487"/>
                </a:lnTo>
                <a:lnTo>
                  <a:pt x="60487" y="28508"/>
                </a:lnTo>
                <a:lnTo>
                  <a:pt x="101031" y="7533"/>
                </a:lnTo>
                <a:lnTo>
                  <a:pt x="147700" y="0"/>
                </a:lnTo>
                <a:lnTo>
                  <a:pt x="1888363" y="0"/>
                </a:lnTo>
                <a:lnTo>
                  <a:pt x="1935032" y="7533"/>
                </a:lnTo>
                <a:lnTo>
                  <a:pt x="1975576" y="28508"/>
                </a:lnTo>
                <a:lnTo>
                  <a:pt x="2007555" y="60487"/>
                </a:lnTo>
                <a:lnTo>
                  <a:pt x="2028530" y="101031"/>
                </a:lnTo>
                <a:lnTo>
                  <a:pt x="2036064" y="147700"/>
                </a:lnTo>
                <a:lnTo>
                  <a:pt x="2036064" y="1329055"/>
                </a:lnTo>
                <a:lnTo>
                  <a:pt x="2028530" y="1375724"/>
                </a:lnTo>
                <a:lnTo>
                  <a:pt x="2007555" y="1416268"/>
                </a:lnTo>
                <a:lnTo>
                  <a:pt x="1975576" y="1448247"/>
                </a:lnTo>
                <a:lnTo>
                  <a:pt x="1935032" y="1469222"/>
                </a:lnTo>
                <a:lnTo>
                  <a:pt x="1888363" y="1476756"/>
                </a:lnTo>
                <a:lnTo>
                  <a:pt x="147700" y="1476756"/>
                </a:lnTo>
                <a:lnTo>
                  <a:pt x="101031" y="1469222"/>
                </a:lnTo>
                <a:lnTo>
                  <a:pt x="60487" y="1448247"/>
                </a:lnTo>
                <a:lnTo>
                  <a:pt x="28508" y="1416268"/>
                </a:lnTo>
                <a:lnTo>
                  <a:pt x="7533" y="1375724"/>
                </a:lnTo>
                <a:lnTo>
                  <a:pt x="0" y="1329055"/>
                </a:lnTo>
                <a:lnTo>
                  <a:pt x="0" y="147700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5994653" y="3101721"/>
            <a:ext cx="1620520" cy="1060450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12700" marR="5080" indent="1270" algn="ctr">
              <a:lnSpc>
                <a:spcPct val="91500"/>
              </a:lnSpc>
              <a:spcBef>
                <a:spcPts val="345"/>
              </a:spcBef>
            </a:pPr>
            <a:r>
              <a:rPr sz="2400" spc="-10" dirty="0">
                <a:latin typeface="Calibri"/>
                <a:cs typeface="Calibri"/>
              </a:rPr>
              <a:t>Scan </a:t>
            </a:r>
            <a:r>
              <a:rPr sz="2400" spc="-20" dirty="0">
                <a:latin typeface="Calibri"/>
                <a:cs typeface="Calibri"/>
              </a:rPr>
              <a:t>for  </a:t>
            </a:r>
            <a:r>
              <a:rPr sz="2400" spc="-5" dirty="0">
                <a:latin typeface="Calibri"/>
                <a:cs typeface="Calibri"/>
              </a:rPr>
              <a:t>special  </a:t>
            </a:r>
            <a:r>
              <a:rPr sz="2400" spc="-25" dirty="0">
                <a:latin typeface="Calibri"/>
                <a:cs typeface="Calibri"/>
              </a:rPr>
              <a:t>t</a:t>
            </a:r>
            <a:r>
              <a:rPr sz="2400" dirty="0">
                <a:latin typeface="Calibri"/>
                <a:cs typeface="Calibri"/>
              </a:rPr>
              <a:t>e</a:t>
            </a:r>
            <a:r>
              <a:rPr sz="2400" spc="5" dirty="0">
                <a:latin typeface="Calibri"/>
                <a:cs typeface="Calibri"/>
              </a:rPr>
              <a:t>r</a:t>
            </a:r>
            <a:r>
              <a:rPr sz="2400" dirty="0">
                <a:latin typeface="Calibri"/>
                <a:cs typeface="Calibri"/>
              </a:rPr>
              <a:t>ms/</a:t>
            </a:r>
            <a:r>
              <a:rPr sz="2400" spc="-25" dirty="0">
                <a:latin typeface="Calibri"/>
                <a:cs typeface="Calibri"/>
              </a:rPr>
              <a:t>w</a:t>
            </a:r>
            <a:r>
              <a:rPr sz="2400" spc="-5" dirty="0">
                <a:latin typeface="Calibri"/>
                <a:cs typeface="Calibri"/>
              </a:rPr>
              <a:t>o</a:t>
            </a:r>
            <a:r>
              <a:rPr sz="2400" spc="-40" dirty="0">
                <a:latin typeface="Calibri"/>
                <a:cs typeface="Calibri"/>
              </a:rPr>
              <a:t>r</a:t>
            </a:r>
            <a:r>
              <a:rPr sz="2400" spc="-5" dirty="0">
                <a:latin typeface="Calibri"/>
                <a:cs typeface="Calibri"/>
              </a:rPr>
              <a:t>ds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5580888" y="5155691"/>
            <a:ext cx="1863852" cy="640079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5623559" y="5178552"/>
            <a:ext cx="1778635" cy="554990"/>
          </a:xfrm>
          <a:custGeom>
            <a:avLst/>
            <a:gdLst/>
            <a:ahLst/>
            <a:cxnLst/>
            <a:rect l="l" t="t" r="r" b="b"/>
            <a:pathLst>
              <a:path w="1778634" h="554989">
                <a:moveTo>
                  <a:pt x="277367" y="0"/>
                </a:moveTo>
                <a:lnTo>
                  <a:pt x="0" y="277368"/>
                </a:lnTo>
                <a:lnTo>
                  <a:pt x="277367" y="554736"/>
                </a:lnTo>
                <a:lnTo>
                  <a:pt x="277367" y="443788"/>
                </a:lnTo>
                <a:lnTo>
                  <a:pt x="1778508" y="443788"/>
                </a:lnTo>
                <a:lnTo>
                  <a:pt x="1778508" y="110998"/>
                </a:lnTo>
                <a:lnTo>
                  <a:pt x="277367" y="110998"/>
                </a:lnTo>
                <a:lnTo>
                  <a:pt x="277367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6414515" y="4675632"/>
            <a:ext cx="1978151" cy="1601724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6573011" y="4802123"/>
            <a:ext cx="1662683" cy="1405127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6476238" y="4717541"/>
            <a:ext cx="1854835" cy="1478280"/>
          </a:xfrm>
          <a:custGeom>
            <a:avLst/>
            <a:gdLst/>
            <a:ahLst/>
            <a:cxnLst/>
            <a:rect l="l" t="t" r="r" b="b"/>
            <a:pathLst>
              <a:path w="1854834" h="1478279">
                <a:moveTo>
                  <a:pt x="1706880" y="0"/>
                </a:moveTo>
                <a:lnTo>
                  <a:pt x="147828" y="0"/>
                </a:lnTo>
                <a:lnTo>
                  <a:pt x="101096" y="7534"/>
                </a:lnTo>
                <a:lnTo>
                  <a:pt x="60514" y="28517"/>
                </a:lnTo>
                <a:lnTo>
                  <a:pt x="28517" y="60514"/>
                </a:lnTo>
                <a:lnTo>
                  <a:pt x="7534" y="101096"/>
                </a:lnTo>
                <a:lnTo>
                  <a:pt x="0" y="147827"/>
                </a:lnTo>
                <a:lnTo>
                  <a:pt x="0" y="1330451"/>
                </a:lnTo>
                <a:lnTo>
                  <a:pt x="7534" y="1377179"/>
                </a:lnTo>
                <a:lnTo>
                  <a:pt x="28517" y="1417759"/>
                </a:lnTo>
                <a:lnTo>
                  <a:pt x="60514" y="1449759"/>
                </a:lnTo>
                <a:lnTo>
                  <a:pt x="101096" y="1470744"/>
                </a:lnTo>
                <a:lnTo>
                  <a:pt x="147828" y="1478279"/>
                </a:lnTo>
                <a:lnTo>
                  <a:pt x="1706880" y="1478279"/>
                </a:lnTo>
                <a:lnTo>
                  <a:pt x="1753611" y="1470744"/>
                </a:lnTo>
                <a:lnTo>
                  <a:pt x="1794193" y="1449759"/>
                </a:lnTo>
                <a:lnTo>
                  <a:pt x="1826190" y="1417759"/>
                </a:lnTo>
                <a:lnTo>
                  <a:pt x="1847173" y="1377179"/>
                </a:lnTo>
                <a:lnTo>
                  <a:pt x="1854708" y="1330451"/>
                </a:lnTo>
                <a:lnTo>
                  <a:pt x="1854708" y="147827"/>
                </a:lnTo>
                <a:lnTo>
                  <a:pt x="1847173" y="101096"/>
                </a:lnTo>
                <a:lnTo>
                  <a:pt x="1826190" y="60514"/>
                </a:lnTo>
                <a:lnTo>
                  <a:pt x="1794193" y="28517"/>
                </a:lnTo>
                <a:lnTo>
                  <a:pt x="1753611" y="7534"/>
                </a:lnTo>
                <a:lnTo>
                  <a:pt x="1706880" y="0"/>
                </a:lnTo>
                <a:close/>
              </a:path>
            </a:pathLst>
          </a:custGeom>
          <a:solidFill>
            <a:srgbClr val="8063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6476238" y="4717541"/>
            <a:ext cx="1854835" cy="1478280"/>
          </a:xfrm>
          <a:custGeom>
            <a:avLst/>
            <a:gdLst/>
            <a:ahLst/>
            <a:cxnLst/>
            <a:rect l="l" t="t" r="r" b="b"/>
            <a:pathLst>
              <a:path w="1854834" h="1478279">
                <a:moveTo>
                  <a:pt x="0" y="147827"/>
                </a:moveTo>
                <a:lnTo>
                  <a:pt x="7534" y="101096"/>
                </a:lnTo>
                <a:lnTo>
                  <a:pt x="28517" y="60514"/>
                </a:lnTo>
                <a:lnTo>
                  <a:pt x="60514" y="28517"/>
                </a:lnTo>
                <a:lnTo>
                  <a:pt x="101096" y="7534"/>
                </a:lnTo>
                <a:lnTo>
                  <a:pt x="147828" y="0"/>
                </a:lnTo>
                <a:lnTo>
                  <a:pt x="1706880" y="0"/>
                </a:lnTo>
                <a:lnTo>
                  <a:pt x="1753611" y="7534"/>
                </a:lnTo>
                <a:lnTo>
                  <a:pt x="1794193" y="28517"/>
                </a:lnTo>
                <a:lnTo>
                  <a:pt x="1826190" y="60514"/>
                </a:lnTo>
                <a:lnTo>
                  <a:pt x="1847173" y="101096"/>
                </a:lnTo>
                <a:lnTo>
                  <a:pt x="1854708" y="147827"/>
                </a:lnTo>
                <a:lnTo>
                  <a:pt x="1854708" y="1330451"/>
                </a:lnTo>
                <a:lnTo>
                  <a:pt x="1847173" y="1377179"/>
                </a:lnTo>
                <a:lnTo>
                  <a:pt x="1826190" y="1417759"/>
                </a:lnTo>
                <a:lnTo>
                  <a:pt x="1794193" y="1449759"/>
                </a:lnTo>
                <a:lnTo>
                  <a:pt x="1753611" y="1470744"/>
                </a:lnTo>
                <a:lnTo>
                  <a:pt x="1706880" y="1478279"/>
                </a:lnTo>
                <a:lnTo>
                  <a:pt x="147828" y="1478279"/>
                </a:lnTo>
                <a:lnTo>
                  <a:pt x="101096" y="1470744"/>
                </a:lnTo>
                <a:lnTo>
                  <a:pt x="60514" y="1449759"/>
                </a:lnTo>
                <a:lnTo>
                  <a:pt x="28517" y="1417759"/>
                </a:lnTo>
                <a:lnTo>
                  <a:pt x="7534" y="1377179"/>
                </a:lnTo>
                <a:lnTo>
                  <a:pt x="0" y="1330451"/>
                </a:lnTo>
                <a:lnTo>
                  <a:pt x="0" y="147827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 txBox="1"/>
          <p:nvPr/>
        </p:nvSpPr>
        <p:spPr>
          <a:xfrm>
            <a:off x="6790435" y="4890642"/>
            <a:ext cx="1227455" cy="1060450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12700" marR="5080" indent="-2540" algn="ctr">
              <a:lnSpc>
                <a:spcPct val="91500"/>
              </a:lnSpc>
              <a:spcBef>
                <a:spcPts val="345"/>
              </a:spcBef>
            </a:pPr>
            <a:r>
              <a:rPr sz="2400" spc="-5" dirty="0">
                <a:latin typeface="Calibri"/>
                <a:cs typeface="Calibri"/>
              </a:rPr>
              <a:t>Skim </a:t>
            </a:r>
            <a:r>
              <a:rPr sz="2400" dirty="0">
                <a:latin typeface="Calibri"/>
                <a:cs typeface="Calibri"/>
              </a:rPr>
              <a:t>the  </a:t>
            </a:r>
            <a:r>
              <a:rPr sz="2400" spc="-10" dirty="0">
                <a:latin typeface="Calibri"/>
                <a:cs typeface="Calibri"/>
              </a:rPr>
              <a:t>review  </a:t>
            </a:r>
            <a:r>
              <a:rPr sz="2400" spc="-5" dirty="0">
                <a:latin typeface="Calibri"/>
                <a:cs typeface="Calibri"/>
              </a:rPr>
              <a:t>qu</a:t>
            </a:r>
            <a:r>
              <a:rPr sz="2400" dirty="0">
                <a:latin typeface="Calibri"/>
                <a:cs typeface="Calibri"/>
              </a:rPr>
              <a:t>e</a:t>
            </a:r>
            <a:r>
              <a:rPr sz="2400" spc="-25" dirty="0">
                <a:latin typeface="Calibri"/>
                <a:cs typeface="Calibri"/>
              </a:rPr>
              <a:t>s</a:t>
            </a:r>
            <a:r>
              <a:rPr sz="2400" dirty="0">
                <a:latin typeface="Calibri"/>
                <a:cs typeface="Calibri"/>
              </a:rPr>
              <a:t>tions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962" y="275081"/>
            <a:ext cx="8229600" cy="1143000"/>
          </a:xfrm>
          <a:prstGeom prst="rect">
            <a:avLst/>
          </a:prstGeom>
          <a:solidFill>
            <a:srgbClr val="00AF50"/>
          </a:solidFill>
          <a:ln w="25907">
            <a:solidFill>
              <a:srgbClr val="000000"/>
            </a:solidFill>
          </a:ln>
        </p:spPr>
        <p:txBody>
          <a:bodyPr vert="horz" wrap="square" lIns="0" tIns="30226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2380"/>
              </a:spcBef>
            </a:pPr>
            <a:r>
              <a:rPr sz="3200" spc="-5" dirty="0"/>
              <a:t>What </a:t>
            </a:r>
            <a:r>
              <a:rPr sz="3200" dirty="0"/>
              <a:t>is </a:t>
            </a:r>
            <a:r>
              <a:rPr sz="3200" spc="-5" dirty="0"/>
              <a:t>Predicting?</a:t>
            </a:r>
            <a:endParaRPr sz="3200"/>
          </a:p>
        </p:txBody>
      </p:sp>
      <p:sp>
        <p:nvSpPr>
          <p:cNvPr id="3" name="object 3"/>
          <p:cNvSpPr/>
          <p:nvPr/>
        </p:nvSpPr>
        <p:spPr>
          <a:xfrm>
            <a:off x="2282317" y="2520673"/>
            <a:ext cx="5293360" cy="2705100"/>
          </a:xfrm>
          <a:custGeom>
            <a:avLst/>
            <a:gdLst/>
            <a:ahLst/>
            <a:cxnLst/>
            <a:rect l="l" t="t" r="r" b="b"/>
            <a:pathLst>
              <a:path w="5293359" h="2705100">
                <a:moveTo>
                  <a:pt x="2884010" y="2692399"/>
                </a:moveTo>
                <a:lnTo>
                  <a:pt x="2521258" y="2692399"/>
                </a:lnTo>
                <a:lnTo>
                  <a:pt x="2573865" y="2705099"/>
                </a:lnTo>
                <a:lnTo>
                  <a:pt x="2833653" y="2705099"/>
                </a:lnTo>
                <a:lnTo>
                  <a:pt x="2884010" y="2692399"/>
                </a:lnTo>
                <a:close/>
              </a:path>
              <a:path w="5293359" h="2705100">
                <a:moveTo>
                  <a:pt x="3397460" y="2451099"/>
                </a:moveTo>
                <a:lnTo>
                  <a:pt x="2021332" y="2451099"/>
                </a:lnTo>
                <a:lnTo>
                  <a:pt x="2054749" y="2489199"/>
                </a:lnTo>
                <a:lnTo>
                  <a:pt x="2091113" y="2514599"/>
                </a:lnTo>
                <a:lnTo>
                  <a:pt x="2130264" y="2539999"/>
                </a:lnTo>
                <a:lnTo>
                  <a:pt x="2172039" y="2578099"/>
                </a:lnTo>
                <a:lnTo>
                  <a:pt x="2216277" y="2603499"/>
                </a:lnTo>
                <a:lnTo>
                  <a:pt x="2262815" y="2616199"/>
                </a:lnTo>
                <a:lnTo>
                  <a:pt x="2311494" y="2641599"/>
                </a:lnTo>
                <a:lnTo>
                  <a:pt x="2362151" y="2654299"/>
                </a:lnTo>
                <a:lnTo>
                  <a:pt x="2414624" y="2679699"/>
                </a:lnTo>
                <a:lnTo>
                  <a:pt x="2468753" y="2692399"/>
                </a:lnTo>
                <a:lnTo>
                  <a:pt x="2933517" y="2692399"/>
                </a:lnTo>
                <a:lnTo>
                  <a:pt x="3029436" y="2666999"/>
                </a:lnTo>
                <a:lnTo>
                  <a:pt x="3075577" y="2654299"/>
                </a:lnTo>
                <a:lnTo>
                  <a:pt x="3120323" y="2628899"/>
                </a:lnTo>
                <a:lnTo>
                  <a:pt x="3163540" y="2616199"/>
                </a:lnTo>
                <a:lnTo>
                  <a:pt x="3205091" y="2590799"/>
                </a:lnTo>
                <a:lnTo>
                  <a:pt x="3244841" y="2578099"/>
                </a:lnTo>
                <a:lnTo>
                  <a:pt x="3282653" y="2552699"/>
                </a:lnTo>
                <a:lnTo>
                  <a:pt x="3318393" y="2527299"/>
                </a:lnTo>
                <a:lnTo>
                  <a:pt x="3351923" y="2501899"/>
                </a:lnTo>
                <a:lnTo>
                  <a:pt x="3383108" y="2463799"/>
                </a:lnTo>
                <a:lnTo>
                  <a:pt x="3397460" y="2451099"/>
                </a:lnTo>
                <a:close/>
              </a:path>
              <a:path w="5293359" h="2705100">
                <a:moveTo>
                  <a:pt x="1630161" y="2539999"/>
                </a:moveTo>
                <a:lnTo>
                  <a:pt x="1429259" y="2539999"/>
                </a:lnTo>
                <a:lnTo>
                  <a:pt x="1479214" y="2552699"/>
                </a:lnTo>
                <a:lnTo>
                  <a:pt x="1579775" y="2552699"/>
                </a:lnTo>
                <a:lnTo>
                  <a:pt x="1630161" y="2539999"/>
                </a:lnTo>
                <a:close/>
              </a:path>
              <a:path w="5293359" h="2705100">
                <a:moveTo>
                  <a:pt x="1438215" y="241300"/>
                </a:moveTo>
                <a:lnTo>
                  <a:pt x="1133420" y="241300"/>
                </a:lnTo>
                <a:lnTo>
                  <a:pt x="1026461" y="266700"/>
                </a:lnTo>
                <a:lnTo>
                  <a:pt x="926412" y="292100"/>
                </a:lnTo>
                <a:lnTo>
                  <a:pt x="879242" y="317500"/>
                </a:lnTo>
                <a:lnTo>
                  <a:pt x="834116" y="330200"/>
                </a:lnTo>
                <a:lnTo>
                  <a:pt x="791139" y="355600"/>
                </a:lnTo>
                <a:lnTo>
                  <a:pt x="750416" y="381000"/>
                </a:lnTo>
                <a:lnTo>
                  <a:pt x="712053" y="406400"/>
                </a:lnTo>
                <a:lnTo>
                  <a:pt x="676154" y="431800"/>
                </a:lnTo>
                <a:lnTo>
                  <a:pt x="642826" y="457200"/>
                </a:lnTo>
                <a:lnTo>
                  <a:pt x="612173" y="495300"/>
                </a:lnTo>
                <a:lnTo>
                  <a:pt x="584302" y="520700"/>
                </a:lnTo>
                <a:lnTo>
                  <a:pt x="559316" y="558800"/>
                </a:lnTo>
                <a:lnTo>
                  <a:pt x="537322" y="596900"/>
                </a:lnTo>
                <a:lnTo>
                  <a:pt x="518426" y="622300"/>
                </a:lnTo>
                <a:lnTo>
                  <a:pt x="502731" y="660400"/>
                </a:lnTo>
                <a:lnTo>
                  <a:pt x="490344" y="698500"/>
                </a:lnTo>
                <a:lnTo>
                  <a:pt x="481370" y="736600"/>
                </a:lnTo>
                <a:lnTo>
                  <a:pt x="475914" y="774700"/>
                </a:lnTo>
                <a:lnTo>
                  <a:pt x="474082" y="812800"/>
                </a:lnTo>
                <a:lnTo>
                  <a:pt x="475979" y="850900"/>
                </a:lnTo>
                <a:lnTo>
                  <a:pt x="481711" y="889000"/>
                </a:lnTo>
                <a:lnTo>
                  <a:pt x="477266" y="901700"/>
                </a:lnTo>
                <a:lnTo>
                  <a:pt x="421834" y="901700"/>
                </a:lnTo>
                <a:lnTo>
                  <a:pt x="316582" y="927100"/>
                </a:lnTo>
                <a:lnTo>
                  <a:pt x="267520" y="939800"/>
                </a:lnTo>
                <a:lnTo>
                  <a:pt x="221340" y="965200"/>
                </a:lnTo>
                <a:lnTo>
                  <a:pt x="178420" y="990600"/>
                </a:lnTo>
                <a:lnTo>
                  <a:pt x="139142" y="1016000"/>
                </a:lnTo>
                <a:lnTo>
                  <a:pt x="103883" y="1054100"/>
                </a:lnTo>
                <a:lnTo>
                  <a:pt x="73025" y="1079500"/>
                </a:lnTo>
                <a:lnTo>
                  <a:pt x="46427" y="1117599"/>
                </a:lnTo>
                <a:lnTo>
                  <a:pt x="25941" y="1155699"/>
                </a:lnTo>
                <a:lnTo>
                  <a:pt x="11452" y="1193799"/>
                </a:lnTo>
                <a:lnTo>
                  <a:pt x="2843" y="1231899"/>
                </a:lnTo>
                <a:lnTo>
                  <a:pt x="0" y="1269999"/>
                </a:lnTo>
                <a:lnTo>
                  <a:pt x="2805" y="1308099"/>
                </a:lnTo>
                <a:lnTo>
                  <a:pt x="11143" y="1346199"/>
                </a:lnTo>
                <a:lnTo>
                  <a:pt x="24899" y="1384299"/>
                </a:lnTo>
                <a:lnTo>
                  <a:pt x="43956" y="1422399"/>
                </a:lnTo>
                <a:lnTo>
                  <a:pt x="68199" y="1447799"/>
                </a:lnTo>
                <a:lnTo>
                  <a:pt x="97511" y="1485899"/>
                </a:lnTo>
                <a:lnTo>
                  <a:pt x="131778" y="1511299"/>
                </a:lnTo>
                <a:lnTo>
                  <a:pt x="170883" y="1549399"/>
                </a:lnTo>
                <a:lnTo>
                  <a:pt x="214710" y="1574799"/>
                </a:lnTo>
                <a:lnTo>
                  <a:pt x="263144" y="1587499"/>
                </a:lnTo>
                <a:lnTo>
                  <a:pt x="220573" y="1625599"/>
                </a:lnTo>
                <a:lnTo>
                  <a:pt x="185111" y="1663699"/>
                </a:lnTo>
                <a:lnTo>
                  <a:pt x="156994" y="1714499"/>
                </a:lnTo>
                <a:lnTo>
                  <a:pt x="136457" y="1752599"/>
                </a:lnTo>
                <a:lnTo>
                  <a:pt x="123736" y="1803399"/>
                </a:lnTo>
                <a:lnTo>
                  <a:pt x="119066" y="1841499"/>
                </a:lnTo>
                <a:lnTo>
                  <a:pt x="122682" y="1892299"/>
                </a:lnTo>
                <a:lnTo>
                  <a:pt x="131788" y="1930399"/>
                </a:lnTo>
                <a:lnTo>
                  <a:pt x="146002" y="1968499"/>
                </a:lnTo>
                <a:lnTo>
                  <a:pt x="165028" y="1993899"/>
                </a:lnTo>
                <a:lnTo>
                  <a:pt x="188567" y="2031999"/>
                </a:lnTo>
                <a:lnTo>
                  <a:pt x="216322" y="2057399"/>
                </a:lnTo>
                <a:lnTo>
                  <a:pt x="247996" y="2082799"/>
                </a:lnTo>
                <a:lnTo>
                  <a:pt x="283292" y="2120899"/>
                </a:lnTo>
                <a:lnTo>
                  <a:pt x="321913" y="2133599"/>
                </a:lnTo>
                <a:lnTo>
                  <a:pt x="363560" y="2158999"/>
                </a:lnTo>
                <a:lnTo>
                  <a:pt x="407938" y="2171699"/>
                </a:lnTo>
                <a:lnTo>
                  <a:pt x="454748" y="2197099"/>
                </a:lnTo>
                <a:lnTo>
                  <a:pt x="503693" y="2209799"/>
                </a:lnTo>
                <a:lnTo>
                  <a:pt x="714883" y="2209799"/>
                </a:lnTo>
                <a:lnTo>
                  <a:pt x="718058" y="2222499"/>
                </a:lnTo>
                <a:lnTo>
                  <a:pt x="724789" y="2222499"/>
                </a:lnTo>
                <a:lnTo>
                  <a:pt x="753695" y="2260599"/>
                </a:lnTo>
                <a:lnTo>
                  <a:pt x="784715" y="2285999"/>
                </a:lnTo>
                <a:lnTo>
                  <a:pt x="817741" y="2324099"/>
                </a:lnTo>
                <a:lnTo>
                  <a:pt x="852661" y="2349499"/>
                </a:lnTo>
                <a:lnTo>
                  <a:pt x="889366" y="2374899"/>
                </a:lnTo>
                <a:lnTo>
                  <a:pt x="927748" y="2400299"/>
                </a:lnTo>
                <a:lnTo>
                  <a:pt x="967696" y="2412999"/>
                </a:lnTo>
                <a:lnTo>
                  <a:pt x="1009102" y="2438399"/>
                </a:lnTo>
                <a:lnTo>
                  <a:pt x="1051855" y="2451099"/>
                </a:lnTo>
                <a:lnTo>
                  <a:pt x="1095846" y="2476499"/>
                </a:lnTo>
                <a:lnTo>
                  <a:pt x="1140966" y="2489199"/>
                </a:lnTo>
                <a:lnTo>
                  <a:pt x="1282004" y="2527299"/>
                </a:lnTo>
                <a:lnTo>
                  <a:pt x="1330544" y="2527299"/>
                </a:lnTo>
                <a:lnTo>
                  <a:pt x="1379665" y="2539999"/>
                </a:lnTo>
                <a:lnTo>
                  <a:pt x="1730596" y="2539999"/>
                </a:lnTo>
                <a:lnTo>
                  <a:pt x="1974615" y="2476499"/>
                </a:lnTo>
                <a:lnTo>
                  <a:pt x="2021332" y="2451099"/>
                </a:lnTo>
                <a:lnTo>
                  <a:pt x="3397460" y="2451099"/>
                </a:lnTo>
                <a:lnTo>
                  <a:pt x="3411812" y="2438399"/>
                </a:lnTo>
                <a:lnTo>
                  <a:pt x="3437900" y="2400299"/>
                </a:lnTo>
                <a:lnTo>
                  <a:pt x="3461235" y="2374899"/>
                </a:lnTo>
                <a:lnTo>
                  <a:pt x="3481681" y="2336799"/>
                </a:lnTo>
                <a:lnTo>
                  <a:pt x="3499104" y="2298699"/>
                </a:lnTo>
                <a:lnTo>
                  <a:pt x="4248466" y="2298699"/>
                </a:lnTo>
                <a:lnTo>
                  <a:pt x="4270514" y="2285999"/>
                </a:lnTo>
                <a:lnTo>
                  <a:pt x="4312366" y="2273299"/>
                </a:lnTo>
                <a:lnTo>
                  <a:pt x="4351818" y="2247899"/>
                </a:lnTo>
                <a:lnTo>
                  <a:pt x="4388709" y="2222499"/>
                </a:lnTo>
                <a:lnTo>
                  <a:pt x="4422882" y="2197099"/>
                </a:lnTo>
                <a:lnTo>
                  <a:pt x="4454177" y="2158999"/>
                </a:lnTo>
                <a:lnTo>
                  <a:pt x="4482436" y="2133599"/>
                </a:lnTo>
                <a:lnTo>
                  <a:pt x="4529211" y="2070099"/>
                </a:lnTo>
                <a:lnTo>
                  <a:pt x="4547410" y="2031999"/>
                </a:lnTo>
                <a:lnTo>
                  <a:pt x="4561937" y="1993899"/>
                </a:lnTo>
                <a:lnTo>
                  <a:pt x="4572634" y="1955799"/>
                </a:lnTo>
                <a:lnTo>
                  <a:pt x="4579344" y="1917699"/>
                </a:lnTo>
                <a:lnTo>
                  <a:pt x="4581906" y="1879599"/>
                </a:lnTo>
                <a:lnTo>
                  <a:pt x="4634440" y="1879599"/>
                </a:lnTo>
                <a:lnTo>
                  <a:pt x="4786296" y="1841499"/>
                </a:lnTo>
                <a:lnTo>
                  <a:pt x="4881211" y="1816099"/>
                </a:lnTo>
                <a:lnTo>
                  <a:pt x="4926311" y="1790699"/>
                </a:lnTo>
                <a:lnTo>
                  <a:pt x="4969637" y="1765299"/>
                </a:lnTo>
                <a:lnTo>
                  <a:pt x="5015320" y="1739899"/>
                </a:lnTo>
                <a:lnTo>
                  <a:pt x="5057635" y="1714499"/>
                </a:lnTo>
                <a:lnTo>
                  <a:pt x="5096555" y="1689099"/>
                </a:lnTo>
                <a:lnTo>
                  <a:pt x="5132054" y="1650999"/>
                </a:lnTo>
                <a:lnTo>
                  <a:pt x="5164106" y="1625599"/>
                </a:lnTo>
                <a:lnTo>
                  <a:pt x="5192686" y="1587499"/>
                </a:lnTo>
                <a:lnTo>
                  <a:pt x="5217767" y="1549399"/>
                </a:lnTo>
                <a:lnTo>
                  <a:pt x="5239324" y="1523999"/>
                </a:lnTo>
                <a:lnTo>
                  <a:pt x="5257330" y="1485899"/>
                </a:lnTo>
                <a:lnTo>
                  <a:pt x="5271760" y="1447799"/>
                </a:lnTo>
                <a:lnTo>
                  <a:pt x="5282589" y="1409699"/>
                </a:lnTo>
                <a:lnTo>
                  <a:pt x="5289790" y="1371599"/>
                </a:lnTo>
                <a:lnTo>
                  <a:pt x="5293337" y="1333499"/>
                </a:lnTo>
                <a:lnTo>
                  <a:pt x="5293204" y="1295399"/>
                </a:lnTo>
                <a:lnTo>
                  <a:pt x="5289366" y="1257299"/>
                </a:lnTo>
                <a:lnTo>
                  <a:pt x="5281797" y="1219199"/>
                </a:lnTo>
                <a:lnTo>
                  <a:pt x="5270470" y="1168399"/>
                </a:lnTo>
                <a:lnTo>
                  <a:pt x="5255361" y="1142999"/>
                </a:lnTo>
                <a:lnTo>
                  <a:pt x="5236443" y="1104899"/>
                </a:lnTo>
                <a:lnTo>
                  <a:pt x="5213690" y="1066800"/>
                </a:lnTo>
                <a:lnTo>
                  <a:pt x="5187076" y="1028700"/>
                </a:lnTo>
                <a:lnTo>
                  <a:pt x="5156576" y="990600"/>
                </a:lnTo>
                <a:lnTo>
                  <a:pt x="5122164" y="952500"/>
                </a:lnTo>
                <a:lnTo>
                  <a:pt x="5130738" y="939800"/>
                </a:lnTo>
                <a:lnTo>
                  <a:pt x="5152009" y="901700"/>
                </a:lnTo>
                <a:lnTo>
                  <a:pt x="5165048" y="863600"/>
                </a:lnTo>
                <a:lnTo>
                  <a:pt x="5172695" y="812800"/>
                </a:lnTo>
                <a:lnTo>
                  <a:pt x="5175111" y="774700"/>
                </a:lnTo>
                <a:lnTo>
                  <a:pt x="5172457" y="736600"/>
                </a:lnTo>
                <a:lnTo>
                  <a:pt x="5164897" y="698500"/>
                </a:lnTo>
                <a:lnTo>
                  <a:pt x="5152592" y="660400"/>
                </a:lnTo>
                <a:lnTo>
                  <a:pt x="5135703" y="622300"/>
                </a:lnTo>
                <a:lnTo>
                  <a:pt x="5114394" y="584200"/>
                </a:lnTo>
                <a:lnTo>
                  <a:pt x="5088826" y="546100"/>
                </a:lnTo>
                <a:lnTo>
                  <a:pt x="5059161" y="520700"/>
                </a:lnTo>
                <a:lnTo>
                  <a:pt x="5025561" y="482600"/>
                </a:lnTo>
                <a:lnTo>
                  <a:pt x="4988188" y="457200"/>
                </a:lnTo>
                <a:lnTo>
                  <a:pt x="4947204" y="431800"/>
                </a:lnTo>
                <a:lnTo>
                  <a:pt x="4902771" y="406400"/>
                </a:lnTo>
                <a:lnTo>
                  <a:pt x="4855052" y="381000"/>
                </a:lnTo>
                <a:lnTo>
                  <a:pt x="4804208" y="368300"/>
                </a:lnTo>
                <a:lnTo>
                  <a:pt x="4750400" y="355600"/>
                </a:lnTo>
                <a:lnTo>
                  <a:pt x="4693793" y="342900"/>
                </a:lnTo>
                <a:lnTo>
                  <a:pt x="4687139" y="317500"/>
                </a:lnTo>
                <a:lnTo>
                  <a:pt x="1718310" y="317500"/>
                </a:lnTo>
                <a:lnTo>
                  <a:pt x="1674164" y="292100"/>
                </a:lnTo>
                <a:lnTo>
                  <a:pt x="1535101" y="254000"/>
                </a:lnTo>
                <a:lnTo>
                  <a:pt x="1486986" y="254000"/>
                </a:lnTo>
                <a:lnTo>
                  <a:pt x="1438215" y="241300"/>
                </a:lnTo>
                <a:close/>
              </a:path>
              <a:path w="5293359" h="2705100">
                <a:moveTo>
                  <a:pt x="4248466" y="2298699"/>
                </a:moveTo>
                <a:lnTo>
                  <a:pt x="3499104" y="2298699"/>
                </a:lnTo>
                <a:lnTo>
                  <a:pt x="3541408" y="2311399"/>
                </a:lnTo>
                <a:lnTo>
                  <a:pt x="3585150" y="2336799"/>
                </a:lnTo>
                <a:lnTo>
                  <a:pt x="3630160" y="2349499"/>
                </a:lnTo>
                <a:lnTo>
                  <a:pt x="3676269" y="2349499"/>
                </a:lnTo>
                <a:lnTo>
                  <a:pt x="3771102" y="2374899"/>
                </a:lnTo>
                <a:lnTo>
                  <a:pt x="3977859" y="2374899"/>
                </a:lnTo>
                <a:lnTo>
                  <a:pt x="4082265" y="2349499"/>
                </a:lnTo>
                <a:lnTo>
                  <a:pt x="4180239" y="2324099"/>
                </a:lnTo>
                <a:lnTo>
                  <a:pt x="4226418" y="2311399"/>
                </a:lnTo>
                <a:lnTo>
                  <a:pt x="4248466" y="2298699"/>
                </a:lnTo>
                <a:close/>
              </a:path>
              <a:path w="5293359" h="2705100">
                <a:moveTo>
                  <a:pt x="714883" y="2209799"/>
                </a:moveTo>
                <a:lnTo>
                  <a:pt x="554477" y="2209799"/>
                </a:lnTo>
                <a:lnTo>
                  <a:pt x="606801" y="2222499"/>
                </a:lnTo>
                <a:lnTo>
                  <a:pt x="660369" y="2222499"/>
                </a:lnTo>
                <a:lnTo>
                  <a:pt x="714883" y="2209799"/>
                </a:lnTo>
                <a:close/>
              </a:path>
              <a:path w="5293359" h="2705100">
                <a:moveTo>
                  <a:pt x="2403142" y="76200"/>
                </a:moveTo>
                <a:lnTo>
                  <a:pt x="2201442" y="76200"/>
                </a:lnTo>
                <a:lnTo>
                  <a:pt x="2152112" y="88900"/>
                </a:lnTo>
                <a:lnTo>
                  <a:pt x="2103675" y="88900"/>
                </a:lnTo>
                <a:lnTo>
                  <a:pt x="2010385" y="114300"/>
                </a:lnTo>
                <a:lnTo>
                  <a:pt x="1965986" y="139700"/>
                </a:lnTo>
                <a:lnTo>
                  <a:pt x="1923388" y="152400"/>
                </a:lnTo>
                <a:lnTo>
                  <a:pt x="1882816" y="177800"/>
                </a:lnTo>
                <a:lnTo>
                  <a:pt x="1844499" y="203200"/>
                </a:lnTo>
                <a:lnTo>
                  <a:pt x="1808662" y="228600"/>
                </a:lnTo>
                <a:lnTo>
                  <a:pt x="1775534" y="254000"/>
                </a:lnTo>
                <a:lnTo>
                  <a:pt x="1745341" y="279400"/>
                </a:lnTo>
                <a:lnTo>
                  <a:pt x="1718310" y="317500"/>
                </a:lnTo>
                <a:lnTo>
                  <a:pt x="4687139" y="317500"/>
                </a:lnTo>
                <a:lnTo>
                  <a:pt x="4661709" y="254000"/>
                </a:lnTo>
                <a:lnTo>
                  <a:pt x="4637676" y="215900"/>
                </a:lnTo>
                <a:lnTo>
                  <a:pt x="2752598" y="203200"/>
                </a:lnTo>
                <a:lnTo>
                  <a:pt x="2717760" y="177800"/>
                </a:lnTo>
                <a:lnTo>
                  <a:pt x="2680779" y="165100"/>
                </a:lnTo>
                <a:lnTo>
                  <a:pt x="2641798" y="139700"/>
                </a:lnTo>
                <a:lnTo>
                  <a:pt x="2600960" y="127000"/>
                </a:lnTo>
                <a:lnTo>
                  <a:pt x="2403142" y="76200"/>
                </a:lnTo>
                <a:close/>
              </a:path>
              <a:path w="5293359" h="2705100">
                <a:moveTo>
                  <a:pt x="3316178" y="0"/>
                </a:moveTo>
                <a:lnTo>
                  <a:pt x="3110557" y="0"/>
                </a:lnTo>
                <a:lnTo>
                  <a:pt x="3013439" y="25400"/>
                </a:lnTo>
                <a:lnTo>
                  <a:pt x="2967564" y="50800"/>
                </a:lnTo>
                <a:lnTo>
                  <a:pt x="2923959" y="63500"/>
                </a:lnTo>
                <a:lnTo>
                  <a:pt x="2882985" y="88900"/>
                </a:lnTo>
                <a:lnTo>
                  <a:pt x="2845001" y="114300"/>
                </a:lnTo>
                <a:lnTo>
                  <a:pt x="2810368" y="139700"/>
                </a:lnTo>
                <a:lnTo>
                  <a:pt x="2779447" y="165100"/>
                </a:lnTo>
                <a:lnTo>
                  <a:pt x="2752598" y="203200"/>
                </a:lnTo>
                <a:lnTo>
                  <a:pt x="4623134" y="203200"/>
                </a:lnTo>
                <a:lnTo>
                  <a:pt x="4608592" y="190500"/>
                </a:lnTo>
                <a:lnTo>
                  <a:pt x="4574668" y="152400"/>
                </a:lnTo>
                <a:lnTo>
                  <a:pt x="4555390" y="139700"/>
                </a:lnTo>
                <a:lnTo>
                  <a:pt x="3655314" y="139700"/>
                </a:lnTo>
                <a:lnTo>
                  <a:pt x="3615594" y="114300"/>
                </a:lnTo>
                <a:lnTo>
                  <a:pt x="3571017" y="76200"/>
                </a:lnTo>
                <a:lnTo>
                  <a:pt x="3522011" y="50800"/>
                </a:lnTo>
                <a:lnTo>
                  <a:pt x="3469005" y="38100"/>
                </a:lnTo>
                <a:lnTo>
                  <a:pt x="3316178" y="0"/>
                </a:lnTo>
                <a:close/>
              </a:path>
              <a:path w="5293359" h="2705100">
                <a:moveTo>
                  <a:pt x="4227644" y="0"/>
                </a:moveTo>
                <a:lnTo>
                  <a:pt x="3988620" y="0"/>
                </a:lnTo>
                <a:lnTo>
                  <a:pt x="3896106" y="25400"/>
                </a:lnTo>
                <a:lnTo>
                  <a:pt x="3808377" y="50800"/>
                </a:lnTo>
                <a:lnTo>
                  <a:pt x="3766934" y="76200"/>
                </a:lnTo>
                <a:lnTo>
                  <a:pt x="3727442" y="88900"/>
                </a:lnTo>
                <a:lnTo>
                  <a:pt x="3690152" y="114300"/>
                </a:lnTo>
                <a:lnTo>
                  <a:pt x="3655314" y="139700"/>
                </a:lnTo>
                <a:lnTo>
                  <a:pt x="4555390" y="139700"/>
                </a:lnTo>
                <a:lnTo>
                  <a:pt x="4536112" y="127000"/>
                </a:lnTo>
                <a:lnTo>
                  <a:pt x="4493133" y="88900"/>
                </a:lnTo>
                <a:lnTo>
                  <a:pt x="4452595" y="76200"/>
                </a:lnTo>
                <a:lnTo>
                  <a:pt x="4410239" y="50800"/>
                </a:lnTo>
                <a:lnTo>
                  <a:pt x="4321072" y="25400"/>
                </a:lnTo>
                <a:lnTo>
                  <a:pt x="4227644" y="0"/>
                </a:lnTo>
                <a:close/>
              </a:path>
            </a:pathLst>
          </a:custGeom>
          <a:solidFill>
            <a:srgbClr val="8063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41720" y="1495678"/>
            <a:ext cx="150749" cy="15074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906515" y="1704467"/>
            <a:ext cx="301625" cy="301625"/>
          </a:xfrm>
          <a:custGeom>
            <a:avLst/>
            <a:gdLst/>
            <a:ahLst/>
            <a:cxnLst/>
            <a:rect l="l" t="t" r="r" b="b"/>
            <a:pathLst>
              <a:path w="301625" h="301625">
                <a:moveTo>
                  <a:pt x="150749" y="0"/>
                </a:moveTo>
                <a:lnTo>
                  <a:pt x="103079" y="7679"/>
                </a:lnTo>
                <a:lnTo>
                  <a:pt x="61694" y="29069"/>
                </a:lnTo>
                <a:lnTo>
                  <a:pt x="29069" y="61694"/>
                </a:lnTo>
                <a:lnTo>
                  <a:pt x="7679" y="103079"/>
                </a:lnTo>
                <a:lnTo>
                  <a:pt x="0" y="150749"/>
                </a:lnTo>
                <a:lnTo>
                  <a:pt x="7679" y="198418"/>
                </a:lnTo>
                <a:lnTo>
                  <a:pt x="29069" y="239803"/>
                </a:lnTo>
                <a:lnTo>
                  <a:pt x="61694" y="272428"/>
                </a:lnTo>
                <a:lnTo>
                  <a:pt x="103079" y="293818"/>
                </a:lnTo>
                <a:lnTo>
                  <a:pt x="150749" y="301498"/>
                </a:lnTo>
                <a:lnTo>
                  <a:pt x="198418" y="293818"/>
                </a:lnTo>
                <a:lnTo>
                  <a:pt x="239803" y="272428"/>
                </a:lnTo>
                <a:lnTo>
                  <a:pt x="272428" y="239803"/>
                </a:lnTo>
                <a:lnTo>
                  <a:pt x="293818" y="198418"/>
                </a:lnTo>
                <a:lnTo>
                  <a:pt x="301498" y="150749"/>
                </a:lnTo>
                <a:lnTo>
                  <a:pt x="293818" y="103079"/>
                </a:lnTo>
                <a:lnTo>
                  <a:pt x="272428" y="61694"/>
                </a:lnTo>
                <a:lnTo>
                  <a:pt x="239803" y="29069"/>
                </a:lnTo>
                <a:lnTo>
                  <a:pt x="198418" y="7679"/>
                </a:lnTo>
                <a:lnTo>
                  <a:pt x="150749" y="0"/>
                </a:lnTo>
                <a:close/>
              </a:path>
            </a:pathLst>
          </a:custGeom>
          <a:solidFill>
            <a:srgbClr val="8063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597271" y="2044573"/>
            <a:ext cx="452755" cy="452755"/>
          </a:xfrm>
          <a:custGeom>
            <a:avLst/>
            <a:gdLst/>
            <a:ahLst/>
            <a:cxnLst/>
            <a:rect l="l" t="t" r="r" b="b"/>
            <a:pathLst>
              <a:path w="452754" h="452755">
                <a:moveTo>
                  <a:pt x="226187" y="0"/>
                </a:moveTo>
                <a:lnTo>
                  <a:pt x="180588" y="4598"/>
                </a:lnTo>
                <a:lnTo>
                  <a:pt x="138124" y="17785"/>
                </a:lnTo>
                <a:lnTo>
                  <a:pt x="99702" y="38649"/>
                </a:lnTo>
                <a:lnTo>
                  <a:pt x="66230" y="66278"/>
                </a:lnTo>
                <a:lnTo>
                  <a:pt x="38616" y="99758"/>
                </a:lnTo>
                <a:lnTo>
                  <a:pt x="17768" y="138177"/>
                </a:lnTo>
                <a:lnTo>
                  <a:pt x="4593" y="180625"/>
                </a:lnTo>
                <a:lnTo>
                  <a:pt x="0" y="226187"/>
                </a:lnTo>
                <a:lnTo>
                  <a:pt x="4593" y="271785"/>
                </a:lnTo>
                <a:lnTo>
                  <a:pt x="17768" y="314249"/>
                </a:lnTo>
                <a:lnTo>
                  <a:pt x="38616" y="352671"/>
                </a:lnTo>
                <a:lnTo>
                  <a:pt x="66230" y="386143"/>
                </a:lnTo>
                <a:lnTo>
                  <a:pt x="99702" y="413757"/>
                </a:lnTo>
                <a:lnTo>
                  <a:pt x="138124" y="434605"/>
                </a:lnTo>
                <a:lnTo>
                  <a:pt x="180588" y="447780"/>
                </a:lnTo>
                <a:lnTo>
                  <a:pt x="226187" y="452374"/>
                </a:lnTo>
                <a:lnTo>
                  <a:pt x="271785" y="447780"/>
                </a:lnTo>
                <a:lnTo>
                  <a:pt x="314249" y="434605"/>
                </a:lnTo>
                <a:lnTo>
                  <a:pt x="352671" y="413757"/>
                </a:lnTo>
                <a:lnTo>
                  <a:pt x="386143" y="386143"/>
                </a:lnTo>
                <a:lnTo>
                  <a:pt x="413757" y="352671"/>
                </a:lnTo>
                <a:lnTo>
                  <a:pt x="434605" y="314249"/>
                </a:lnTo>
                <a:lnTo>
                  <a:pt x="447780" y="271785"/>
                </a:lnTo>
                <a:lnTo>
                  <a:pt x="452374" y="226187"/>
                </a:lnTo>
                <a:lnTo>
                  <a:pt x="447780" y="180625"/>
                </a:lnTo>
                <a:lnTo>
                  <a:pt x="434605" y="138177"/>
                </a:lnTo>
                <a:lnTo>
                  <a:pt x="413757" y="99758"/>
                </a:lnTo>
                <a:lnTo>
                  <a:pt x="386143" y="66278"/>
                </a:lnTo>
                <a:lnTo>
                  <a:pt x="352671" y="38649"/>
                </a:lnTo>
                <a:lnTo>
                  <a:pt x="314249" y="17785"/>
                </a:lnTo>
                <a:lnTo>
                  <a:pt x="271785" y="4598"/>
                </a:lnTo>
                <a:lnTo>
                  <a:pt x="226187" y="0"/>
                </a:lnTo>
                <a:close/>
              </a:path>
            </a:pathLst>
          </a:custGeom>
          <a:solidFill>
            <a:srgbClr val="8063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282317" y="2510638"/>
            <a:ext cx="5293360" cy="2715260"/>
          </a:xfrm>
          <a:custGeom>
            <a:avLst/>
            <a:gdLst/>
            <a:ahLst/>
            <a:cxnLst/>
            <a:rect l="l" t="t" r="r" b="b"/>
            <a:pathLst>
              <a:path w="5293359" h="2715260">
                <a:moveTo>
                  <a:pt x="481711" y="893851"/>
                </a:moveTo>
                <a:lnTo>
                  <a:pt x="475979" y="854500"/>
                </a:lnTo>
                <a:lnTo>
                  <a:pt x="474082" y="815507"/>
                </a:lnTo>
                <a:lnTo>
                  <a:pt x="475914" y="776968"/>
                </a:lnTo>
                <a:lnTo>
                  <a:pt x="481370" y="738979"/>
                </a:lnTo>
                <a:lnTo>
                  <a:pt x="490344" y="701639"/>
                </a:lnTo>
                <a:lnTo>
                  <a:pt x="502731" y="665042"/>
                </a:lnTo>
                <a:lnTo>
                  <a:pt x="518426" y="629287"/>
                </a:lnTo>
                <a:lnTo>
                  <a:pt x="537322" y="594469"/>
                </a:lnTo>
                <a:lnTo>
                  <a:pt x="559316" y="560686"/>
                </a:lnTo>
                <a:lnTo>
                  <a:pt x="584302" y="528034"/>
                </a:lnTo>
                <a:lnTo>
                  <a:pt x="612173" y="496610"/>
                </a:lnTo>
                <a:lnTo>
                  <a:pt x="642826" y="466511"/>
                </a:lnTo>
                <a:lnTo>
                  <a:pt x="676154" y="437834"/>
                </a:lnTo>
                <a:lnTo>
                  <a:pt x="712053" y="410674"/>
                </a:lnTo>
                <a:lnTo>
                  <a:pt x="750416" y="385130"/>
                </a:lnTo>
                <a:lnTo>
                  <a:pt x="791139" y="361297"/>
                </a:lnTo>
                <a:lnTo>
                  <a:pt x="834116" y="339273"/>
                </a:lnTo>
                <a:lnTo>
                  <a:pt x="879242" y="319154"/>
                </a:lnTo>
                <a:lnTo>
                  <a:pt x="926412" y="301036"/>
                </a:lnTo>
                <a:lnTo>
                  <a:pt x="975520" y="285018"/>
                </a:lnTo>
                <a:lnTo>
                  <a:pt x="1026461" y="271195"/>
                </a:lnTo>
                <a:lnTo>
                  <a:pt x="1079129" y="259663"/>
                </a:lnTo>
                <a:lnTo>
                  <a:pt x="1133420" y="250521"/>
                </a:lnTo>
                <a:lnTo>
                  <a:pt x="1189228" y="243865"/>
                </a:lnTo>
                <a:lnTo>
                  <a:pt x="1239261" y="240193"/>
                </a:lnTo>
                <a:lnTo>
                  <a:pt x="1289311" y="238657"/>
                </a:lnTo>
                <a:lnTo>
                  <a:pt x="1339243" y="239238"/>
                </a:lnTo>
                <a:lnTo>
                  <a:pt x="1388923" y="241918"/>
                </a:lnTo>
                <a:lnTo>
                  <a:pt x="1438215" y="246679"/>
                </a:lnTo>
                <a:lnTo>
                  <a:pt x="1486986" y="253501"/>
                </a:lnTo>
                <a:lnTo>
                  <a:pt x="1535101" y="262368"/>
                </a:lnTo>
                <a:lnTo>
                  <a:pt x="1582426" y="273260"/>
                </a:lnTo>
                <a:lnTo>
                  <a:pt x="1628825" y="286159"/>
                </a:lnTo>
                <a:lnTo>
                  <a:pt x="1674164" y="301047"/>
                </a:lnTo>
                <a:lnTo>
                  <a:pt x="1718310" y="317906"/>
                </a:lnTo>
                <a:lnTo>
                  <a:pt x="1745341" y="285536"/>
                </a:lnTo>
                <a:lnTo>
                  <a:pt x="1775534" y="255288"/>
                </a:lnTo>
                <a:lnTo>
                  <a:pt x="1808662" y="227209"/>
                </a:lnTo>
                <a:lnTo>
                  <a:pt x="1844499" y="201349"/>
                </a:lnTo>
                <a:lnTo>
                  <a:pt x="1882816" y="177755"/>
                </a:lnTo>
                <a:lnTo>
                  <a:pt x="1923388" y="156476"/>
                </a:lnTo>
                <a:lnTo>
                  <a:pt x="1965986" y="137561"/>
                </a:lnTo>
                <a:lnTo>
                  <a:pt x="2010385" y="121058"/>
                </a:lnTo>
                <a:lnTo>
                  <a:pt x="2056357" y="107015"/>
                </a:lnTo>
                <a:lnTo>
                  <a:pt x="2103675" y="95481"/>
                </a:lnTo>
                <a:lnTo>
                  <a:pt x="2152112" y="86505"/>
                </a:lnTo>
                <a:lnTo>
                  <a:pt x="2201442" y="80134"/>
                </a:lnTo>
                <a:lnTo>
                  <a:pt x="2251437" y="76418"/>
                </a:lnTo>
                <a:lnTo>
                  <a:pt x="2301870" y="75405"/>
                </a:lnTo>
                <a:lnTo>
                  <a:pt x="2352514" y="77143"/>
                </a:lnTo>
                <a:lnTo>
                  <a:pt x="2403142" y="81681"/>
                </a:lnTo>
                <a:lnTo>
                  <a:pt x="2453528" y="89068"/>
                </a:lnTo>
                <a:lnTo>
                  <a:pt x="2503444" y="99351"/>
                </a:lnTo>
                <a:lnTo>
                  <a:pt x="2552664" y="112580"/>
                </a:lnTo>
                <a:lnTo>
                  <a:pt x="2600960" y="128803"/>
                </a:lnTo>
                <a:lnTo>
                  <a:pt x="2641798" y="145342"/>
                </a:lnTo>
                <a:lnTo>
                  <a:pt x="2680779" y="163870"/>
                </a:lnTo>
                <a:lnTo>
                  <a:pt x="2717760" y="184327"/>
                </a:lnTo>
                <a:lnTo>
                  <a:pt x="2752598" y="206654"/>
                </a:lnTo>
                <a:lnTo>
                  <a:pt x="2779447" y="173330"/>
                </a:lnTo>
                <a:lnTo>
                  <a:pt x="2810368" y="142662"/>
                </a:lnTo>
                <a:lnTo>
                  <a:pt x="2845001" y="114734"/>
                </a:lnTo>
                <a:lnTo>
                  <a:pt x="2882985" y="89629"/>
                </a:lnTo>
                <a:lnTo>
                  <a:pt x="2923959" y="67431"/>
                </a:lnTo>
                <a:lnTo>
                  <a:pt x="2967564" y="48225"/>
                </a:lnTo>
                <a:lnTo>
                  <a:pt x="3013439" y="32094"/>
                </a:lnTo>
                <a:lnTo>
                  <a:pt x="3061223" y="19122"/>
                </a:lnTo>
                <a:lnTo>
                  <a:pt x="3110557" y="9393"/>
                </a:lnTo>
                <a:lnTo>
                  <a:pt x="3161080" y="2991"/>
                </a:lnTo>
                <a:lnTo>
                  <a:pt x="3212431" y="0"/>
                </a:lnTo>
                <a:lnTo>
                  <a:pt x="3264251" y="503"/>
                </a:lnTo>
                <a:lnTo>
                  <a:pt x="3316178" y="4585"/>
                </a:lnTo>
                <a:lnTo>
                  <a:pt x="3367853" y="12329"/>
                </a:lnTo>
                <a:lnTo>
                  <a:pt x="3418915" y="23820"/>
                </a:lnTo>
                <a:lnTo>
                  <a:pt x="3469005" y="39141"/>
                </a:lnTo>
                <a:lnTo>
                  <a:pt x="3522011" y="60361"/>
                </a:lnTo>
                <a:lnTo>
                  <a:pt x="3571017" y="85559"/>
                </a:lnTo>
                <a:lnTo>
                  <a:pt x="3615594" y="114471"/>
                </a:lnTo>
                <a:lnTo>
                  <a:pt x="3655314" y="146837"/>
                </a:lnTo>
                <a:lnTo>
                  <a:pt x="3690152" y="120557"/>
                </a:lnTo>
                <a:lnTo>
                  <a:pt x="3727442" y="96834"/>
                </a:lnTo>
                <a:lnTo>
                  <a:pt x="3766934" y="75681"/>
                </a:lnTo>
                <a:lnTo>
                  <a:pt x="3808377" y="57114"/>
                </a:lnTo>
                <a:lnTo>
                  <a:pt x="3851517" y="41146"/>
                </a:lnTo>
                <a:lnTo>
                  <a:pt x="3896106" y="27792"/>
                </a:lnTo>
                <a:lnTo>
                  <a:pt x="3941890" y="17067"/>
                </a:lnTo>
                <a:lnTo>
                  <a:pt x="3988620" y="8985"/>
                </a:lnTo>
                <a:lnTo>
                  <a:pt x="4036042" y="3561"/>
                </a:lnTo>
                <a:lnTo>
                  <a:pt x="4083908" y="809"/>
                </a:lnTo>
                <a:lnTo>
                  <a:pt x="4131964" y="745"/>
                </a:lnTo>
                <a:lnTo>
                  <a:pt x="4179960" y="3381"/>
                </a:lnTo>
                <a:lnTo>
                  <a:pt x="4227644" y="8734"/>
                </a:lnTo>
                <a:lnTo>
                  <a:pt x="4274765" y="16818"/>
                </a:lnTo>
                <a:lnTo>
                  <a:pt x="4321072" y="27646"/>
                </a:lnTo>
                <a:lnTo>
                  <a:pt x="4366314" y="41235"/>
                </a:lnTo>
                <a:lnTo>
                  <a:pt x="4410239" y="57597"/>
                </a:lnTo>
                <a:lnTo>
                  <a:pt x="4452595" y="76749"/>
                </a:lnTo>
                <a:lnTo>
                  <a:pt x="4493133" y="98704"/>
                </a:lnTo>
                <a:lnTo>
                  <a:pt x="4536112" y="126770"/>
                </a:lnTo>
                <a:lnTo>
                  <a:pt x="4574668" y="157460"/>
                </a:lnTo>
                <a:lnTo>
                  <a:pt x="4608592" y="190520"/>
                </a:lnTo>
                <a:lnTo>
                  <a:pt x="4637676" y="225698"/>
                </a:lnTo>
                <a:lnTo>
                  <a:pt x="4661709" y="262739"/>
                </a:lnTo>
                <a:lnTo>
                  <a:pt x="4680485" y="301391"/>
                </a:lnTo>
                <a:lnTo>
                  <a:pt x="4693793" y="341401"/>
                </a:lnTo>
                <a:lnTo>
                  <a:pt x="4750400" y="354128"/>
                </a:lnTo>
                <a:lnTo>
                  <a:pt x="4804208" y="370079"/>
                </a:lnTo>
                <a:lnTo>
                  <a:pt x="4855052" y="389056"/>
                </a:lnTo>
                <a:lnTo>
                  <a:pt x="4902771" y="410862"/>
                </a:lnTo>
                <a:lnTo>
                  <a:pt x="4947204" y="435299"/>
                </a:lnTo>
                <a:lnTo>
                  <a:pt x="4988188" y="462168"/>
                </a:lnTo>
                <a:lnTo>
                  <a:pt x="5025561" y="491273"/>
                </a:lnTo>
                <a:lnTo>
                  <a:pt x="5059161" y="522414"/>
                </a:lnTo>
                <a:lnTo>
                  <a:pt x="5088826" y="555396"/>
                </a:lnTo>
                <a:lnTo>
                  <a:pt x="5114394" y="590018"/>
                </a:lnTo>
                <a:lnTo>
                  <a:pt x="5135703" y="626085"/>
                </a:lnTo>
                <a:lnTo>
                  <a:pt x="5152592" y="663397"/>
                </a:lnTo>
                <a:lnTo>
                  <a:pt x="5164897" y="701758"/>
                </a:lnTo>
                <a:lnTo>
                  <a:pt x="5172457" y="740969"/>
                </a:lnTo>
                <a:lnTo>
                  <a:pt x="5175111" y="780832"/>
                </a:lnTo>
                <a:lnTo>
                  <a:pt x="5172695" y="821150"/>
                </a:lnTo>
                <a:lnTo>
                  <a:pt x="5165048" y="861725"/>
                </a:lnTo>
                <a:lnTo>
                  <a:pt x="5152009" y="902360"/>
                </a:lnTo>
                <a:lnTo>
                  <a:pt x="5130738" y="947615"/>
                </a:lnTo>
                <a:lnTo>
                  <a:pt x="5122164" y="962304"/>
                </a:lnTo>
                <a:lnTo>
                  <a:pt x="5156576" y="996002"/>
                </a:lnTo>
                <a:lnTo>
                  <a:pt x="5187076" y="1030810"/>
                </a:lnTo>
                <a:lnTo>
                  <a:pt x="5213690" y="1066590"/>
                </a:lnTo>
                <a:lnTo>
                  <a:pt x="5236443" y="1103205"/>
                </a:lnTo>
                <a:lnTo>
                  <a:pt x="5255361" y="1140518"/>
                </a:lnTo>
                <a:lnTo>
                  <a:pt x="5270470" y="1178390"/>
                </a:lnTo>
                <a:lnTo>
                  <a:pt x="5281797" y="1216685"/>
                </a:lnTo>
                <a:lnTo>
                  <a:pt x="5289366" y="1255264"/>
                </a:lnTo>
                <a:lnTo>
                  <a:pt x="5293204" y="1293990"/>
                </a:lnTo>
                <a:lnTo>
                  <a:pt x="5293337" y="1332726"/>
                </a:lnTo>
                <a:lnTo>
                  <a:pt x="5289790" y="1371334"/>
                </a:lnTo>
                <a:lnTo>
                  <a:pt x="5282589" y="1409677"/>
                </a:lnTo>
                <a:lnTo>
                  <a:pt x="5271760" y="1447617"/>
                </a:lnTo>
                <a:lnTo>
                  <a:pt x="5257330" y="1485016"/>
                </a:lnTo>
                <a:lnTo>
                  <a:pt x="5239324" y="1521738"/>
                </a:lnTo>
                <a:lnTo>
                  <a:pt x="5217767" y="1557643"/>
                </a:lnTo>
                <a:lnTo>
                  <a:pt x="5192686" y="1592596"/>
                </a:lnTo>
                <a:lnTo>
                  <a:pt x="5164106" y="1626458"/>
                </a:lnTo>
                <a:lnTo>
                  <a:pt x="5132054" y="1659092"/>
                </a:lnTo>
                <a:lnTo>
                  <a:pt x="5096555" y="1690360"/>
                </a:lnTo>
                <a:lnTo>
                  <a:pt x="5057635" y="1720125"/>
                </a:lnTo>
                <a:lnTo>
                  <a:pt x="5015320" y="1748249"/>
                </a:lnTo>
                <a:lnTo>
                  <a:pt x="4969637" y="1774596"/>
                </a:lnTo>
                <a:lnTo>
                  <a:pt x="4926311" y="1796347"/>
                </a:lnTo>
                <a:lnTo>
                  <a:pt x="4881211" y="1816043"/>
                </a:lnTo>
                <a:lnTo>
                  <a:pt x="4834488" y="1833641"/>
                </a:lnTo>
                <a:lnTo>
                  <a:pt x="4786296" y="1849097"/>
                </a:lnTo>
                <a:lnTo>
                  <a:pt x="4736789" y="1862368"/>
                </a:lnTo>
                <a:lnTo>
                  <a:pt x="4686119" y="1873411"/>
                </a:lnTo>
                <a:lnTo>
                  <a:pt x="4634440" y="1882184"/>
                </a:lnTo>
                <a:lnTo>
                  <a:pt x="4581906" y="1888642"/>
                </a:lnTo>
                <a:lnTo>
                  <a:pt x="4579344" y="1927266"/>
                </a:lnTo>
                <a:lnTo>
                  <a:pt x="4572634" y="1965052"/>
                </a:lnTo>
                <a:lnTo>
                  <a:pt x="4561937" y="2001892"/>
                </a:lnTo>
                <a:lnTo>
                  <a:pt x="4547410" y="2037676"/>
                </a:lnTo>
                <a:lnTo>
                  <a:pt x="4529211" y="2072295"/>
                </a:lnTo>
                <a:lnTo>
                  <a:pt x="4507501" y="2105640"/>
                </a:lnTo>
                <a:lnTo>
                  <a:pt x="4482436" y="2137604"/>
                </a:lnTo>
                <a:lnTo>
                  <a:pt x="4454177" y="2168076"/>
                </a:lnTo>
                <a:lnTo>
                  <a:pt x="4422882" y="2196948"/>
                </a:lnTo>
                <a:lnTo>
                  <a:pt x="4388709" y="2224112"/>
                </a:lnTo>
                <a:lnTo>
                  <a:pt x="4351818" y="2249457"/>
                </a:lnTo>
                <a:lnTo>
                  <a:pt x="4312366" y="2272876"/>
                </a:lnTo>
                <a:lnTo>
                  <a:pt x="4270514" y="2294260"/>
                </a:lnTo>
                <a:lnTo>
                  <a:pt x="4226418" y="2313499"/>
                </a:lnTo>
                <a:lnTo>
                  <a:pt x="4180239" y="2330485"/>
                </a:lnTo>
                <a:lnTo>
                  <a:pt x="4132135" y="2345109"/>
                </a:lnTo>
                <a:lnTo>
                  <a:pt x="4082265" y="2357262"/>
                </a:lnTo>
                <a:lnTo>
                  <a:pt x="4030786" y="2366835"/>
                </a:lnTo>
                <a:lnTo>
                  <a:pt x="3977859" y="2373720"/>
                </a:lnTo>
                <a:lnTo>
                  <a:pt x="3923642" y="2377808"/>
                </a:lnTo>
                <a:lnTo>
                  <a:pt x="3868293" y="2378989"/>
                </a:lnTo>
                <a:lnTo>
                  <a:pt x="3819487" y="2377529"/>
                </a:lnTo>
                <a:lnTo>
                  <a:pt x="3771102" y="2373744"/>
                </a:lnTo>
                <a:lnTo>
                  <a:pt x="3723306" y="2367663"/>
                </a:lnTo>
                <a:lnTo>
                  <a:pt x="3676269" y="2359319"/>
                </a:lnTo>
                <a:lnTo>
                  <a:pt x="3630160" y="2348743"/>
                </a:lnTo>
                <a:lnTo>
                  <a:pt x="3585150" y="2335965"/>
                </a:lnTo>
                <a:lnTo>
                  <a:pt x="3541408" y="2321018"/>
                </a:lnTo>
                <a:lnTo>
                  <a:pt x="3499104" y="2303932"/>
                </a:lnTo>
                <a:lnTo>
                  <a:pt x="3481681" y="2340013"/>
                </a:lnTo>
                <a:lnTo>
                  <a:pt x="3461235" y="2374765"/>
                </a:lnTo>
                <a:lnTo>
                  <a:pt x="3437900" y="2408138"/>
                </a:lnTo>
                <a:lnTo>
                  <a:pt x="3411812" y="2440081"/>
                </a:lnTo>
                <a:lnTo>
                  <a:pt x="3383108" y="2470542"/>
                </a:lnTo>
                <a:lnTo>
                  <a:pt x="3351923" y="2499472"/>
                </a:lnTo>
                <a:lnTo>
                  <a:pt x="3318393" y="2526818"/>
                </a:lnTo>
                <a:lnTo>
                  <a:pt x="3282653" y="2552531"/>
                </a:lnTo>
                <a:lnTo>
                  <a:pt x="3244841" y="2576559"/>
                </a:lnTo>
                <a:lnTo>
                  <a:pt x="3205091" y="2598852"/>
                </a:lnTo>
                <a:lnTo>
                  <a:pt x="3163540" y="2619358"/>
                </a:lnTo>
                <a:lnTo>
                  <a:pt x="3120323" y="2638027"/>
                </a:lnTo>
                <a:lnTo>
                  <a:pt x="3075577" y="2654808"/>
                </a:lnTo>
                <a:lnTo>
                  <a:pt x="3029436" y="2669650"/>
                </a:lnTo>
                <a:lnTo>
                  <a:pt x="2982038" y="2682502"/>
                </a:lnTo>
                <a:lnTo>
                  <a:pt x="2933517" y="2693314"/>
                </a:lnTo>
                <a:lnTo>
                  <a:pt x="2884010" y="2702034"/>
                </a:lnTo>
                <a:lnTo>
                  <a:pt x="2833653" y="2708611"/>
                </a:lnTo>
                <a:lnTo>
                  <a:pt x="2782581" y="2712995"/>
                </a:lnTo>
                <a:lnTo>
                  <a:pt x="2730930" y="2715135"/>
                </a:lnTo>
                <a:lnTo>
                  <a:pt x="2678837" y="2714980"/>
                </a:lnTo>
                <a:lnTo>
                  <a:pt x="2626437" y="2712479"/>
                </a:lnTo>
                <a:lnTo>
                  <a:pt x="2573865" y="2707582"/>
                </a:lnTo>
                <a:lnTo>
                  <a:pt x="2521258" y="2700236"/>
                </a:lnTo>
                <a:lnTo>
                  <a:pt x="2468753" y="2690393"/>
                </a:lnTo>
                <a:lnTo>
                  <a:pt x="2414624" y="2677449"/>
                </a:lnTo>
                <a:lnTo>
                  <a:pt x="2362151" y="2661991"/>
                </a:lnTo>
                <a:lnTo>
                  <a:pt x="2311494" y="2644104"/>
                </a:lnTo>
                <a:lnTo>
                  <a:pt x="2262815" y="2623873"/>
                </a:lnTo>
                <a:lnTo>
                  <a:pt x="2216277" y="2601381"/>
                </a:lnTo>
                <a:lnTo>
                  <a:pt x="2172039" y="2576714"/>
                </a:lnTo>
                <a:lnTo>
                  <a:pt x="2130264" y="2549956"/>
                </a:lnTo>
                <a:lnTo>
                  <a:pt x="2091113" y="2521192"/>
                </a:lnTo>
                <a:lnTo>
                  <a:pt x="2054749" y="2490506"/>
                </a:lnTo>
                <a:lnTo>
                  <a:pt x="2021332" y="2457983"/>
                </a:lnTo>
                <a:lnTo>
                  <a:pt x="1974615" y="2476449"/>
                </a:lnTo>
                <a:lnTo>
                  <a:pt x="1927057" y="2492866"/>
                </a:lnTo>
                <a:lnTo>
                  <a:pt x="1878767" y="2507254"/>
                </a:lnTo>
                <a:lnTo>
                  <a:pt x="1829854" y="2519632"/>
                </a:lnTo>
                <a:lnTo>
                  <a:pt x="1780427" y="2530018"/>
                </a:lnTo>
                <a:lnTo>
                  <a:pt x="1730596" y="2538432"/>
                </a:lnTo>
                <a:lnTo>
                  <a:pt x="1680471" y="2544894"/>
                </a:lnTo>
                <a:lnTo>
                  <a:pt x="1630161" y="2549421"/>
                </a:lnTo>
                <a:lnTo>
                  <a:pt x="1579775" y="2552033"/>
                </a:lnTo>
                <a:lnTo>
                  <a:pt x="1529423" y="2552749"/>
                </a:lnTo>
                <a:lnTo>
                  <a:pt x="1479214" y="2551589"/>
                </a:lnTo>
                <a:lnTo>
                  <a:pt x="1429259" y="2548571"/>
                </a:lnTo>
                <a:lnTo>
                  <a:pt x="1379665" y="2543714"/>
                </a:lnTo>
                <a:lnTo>
                  <a:pt x="1330544" y="2537038"/>
                </a:lnTo>
                <a:lnTo>
                  <a:pt x="1282004" y="2528562"/>
                </a:lnTo>
                <a:lnTo>
                  <a:pt x="1234155" y="2518304"/>
                </a:lnTo>
                <a:lnTo>
                  <a:pt x="1187106" y="2506284"/>
                </a:lnTo>
                <a:lnTo>
                  <a:pt x="1140966" y="2492521"/>
                </a:lnTo>
                <a:lnTo>
                  <a:pt x="1095846" y="2477034"/>
                </a:lnTo>
                <a:lnTo>
                  <a:pt x="1051855" y="2459842"/>
                </a:lnTo>
                <a:lnTo>
                  <a:pt x="1009102" y="2440964"/>
                </a:lnTo>
                <a:lnTo>
                  <a:pt x="967696" y="2420419"/>
                </a:lnTo>
                <a:lnTo>
                  <a:pt x="927748" y="2398227"/>
                </a:lnTo>
                <a:lnTo>
                  <a:pt x="889366" y="2374406"/>
                </a:lnTo>
                <a:lnTo>
                  <a:pt x="852661" y="2348976"/>
                </a:lnTo>
                <a:lnTo>
                  <a:pt x="817741" y="2321955"/>
                </a:lnTo>
                <a:lnTo>
                  <a:pt x="784715" y="2293363"/>
                </a:lnTo>
                <a:lnTo>
                  <a:pt x="753695" y="2263219"/>
                </a:lnTo>
                <a:lnTo>
                  <a:pt x="724789" y="2231542"/>
                </a:lnTo>
                <a:lnTo>
                  <a:pt x="721487" y="2227605"/>
                </a:lnTo>
                <a:lnTo>
                  <a:pt x="718058" y="2223541"/>
                </a:lnTo>
                <a:lnTo>
                  <a:pt x="714883" y="2219604"/>
                </a:lnTo>
                <a:lnTo>
                  <a:pt x="660369" y="2222118"/>
                </a:lnTo>
                <a:lnTo>
                  <a:pt x="606801" y="2220816"/>
                </a:lnTo>
                <a:lnTo>
                  <a:pt x="554477" y="2215862"/>
                </a:lnTo>
                <a:lnTo>
                  <a:pt x="503693" y="2207419"/>
                </a:lnTo>
                <a:lnTo>
                  <a:pt x="454748" y="2195652"/>
                </a:lnTo>
                <a:lnTo>
                  <a:pt x="407938" y="2180724"/>
                </a:lnTo>
                <a:lnTo>
                  <a:pt x="363560" y="2162798"/>
                </a:lnTo>
                <a:lnTo>
                  <a:pt x="321913" y="2142038"/>
                </a:lnTo>
                <a:lnTo>
                  <a:pt x="283292" y="2118609"/>
                </a:lnTo>
                <a:lnTo>
                  <a:pt x="247996" y="2092673"/>
                </a:lnTo>
                <a:lnTo>
                  <a:pt x="216322" y="2064395"/>
                </a:lnTo>
                <a:lnTo>
                  <a:pt x="188567" y="2033937"/>
                </a:lnTo>
                <a:lnTo>
                  <a:pt x="165028" y="2001465"/>
                </a:lnTo>
                <a:lnTo>
                  <a:pt x="146002" y="1967141"/>
                </a:lnTo>
                <a:lnTo>
                  <a:pt x="131788" y="1931130"/>
                </a:lnTo>
                <a:lnTo>
                  <a:pt x="122682" y="1893595"/>
                </a:lnTo>
                <a:lnTo>
                  <a:pt x="119066" y="1847087"/>
                </a:lnTo>
                <a:lnTo>
                  <a:pt x="123736" y="1801082"/>
                </a:lnTo>
                <a:lnTo>
                  <a:pt x="136457" y="1756081"/>
                </a:lnTo>
                <a:lnTo>
                  <a:pt x="156994" y="1712587"/>
                </a:lnTo>
                <a:lnTo>
                  <a:pt x="185111" y="1671100"/>
                </a:lnTo>
                <a:lnTo>
                  <a:pt x="220573" y="1632124"/>
                </a:lnTo>
                <a:lnTo>
                  <a:pt x="263144" y="1596161"/>
                </a:lnTo>
                <a:lnTo>
                  <a:pt x="214710" y="1573700"/>
                </a:lnTo>
                <a:lnTo>
                  <a:pt x="170883" y="1548231"/>
                </a:lnTo>
                <a:lnTo>
                  <a:pt x="131778" y="1520066"/>
                </a:lnTo>
                <a:lnTo>
                  <a:pt x="97511" y="1489516"/>
                </a:lnTo>
                <a:lnTo>
                  <a:pt x="68199" y="1456893"/>
                </a:lnTo>
                <a:lnTo>
                  <a:pt x="43956" y="1422508"/>
                </a:lnTo>
                <a:lnTo>
                  <a:pt x="24899" y="1386672"/>
                </a:lnTo>
                <a:lnTo>
                  <a:pt x="11143" y="1349696"/>
                </a:lnTo>
                <a:lnTo>
                  <a:pt x="2805" y="1311892"/>
                </a:lnTo>
                <a:lnTo>
                  <a:pt x="0" y="1273571"/>
                </a:lnTo>
                <a:lnTo>
                  <a:pt x="2843" y="1235045"/>
                </a:lnTo>
                <a:lnTo>
                  <a:pt x="11452" y="1196625"/>
                </a:lnTo>
                <a:lnTo>
                  <a:pt x="25941" y="1158622"/>
                </a:lnTo>
                <a:lnTo>
                  <a:pt x="46427" y="1121347"/>
                </a:lnTo>
                <a:lnTo>
                  <a:pt x="73025" y="1085113"/>
                </a:lnTo>
                <a:lnTo>
                  <a:pt x="103883" y="1052187"/>
                </a:lnTo>
                <a:lnTo>
                  <a:pt x="139142" y="1022018"/>
                </a:lnTo>
                <a:lnTo>
                  <a:pt x="178420" y="994778"/>
                </a:lnTo>
                <a:lnTo>
                  <a:pt x="221340" y="970636"/>
                </a:lnTo>
                <a:lnTo>
                  <a:pt x="267520" y="949762"/>
                </a:lnTo>
                <a:lnTo>
                  <a:pt x="316582" y="932327"/>
                </a:lnTo>
                <a:lnTo>
                  <a:pt x="368147" y="918501"/>
                </a:lnTo>
                <a:lnTo>
                  <a:pt x="421834" y="908455"/>
                </a:lnTo>
                <a:lnTo>
                  <a:pt x="477266" y="902360"/>
                </a:lnTo>
                <a:lnTo>
                  <a:pt x="481711" y="893851"/>
                </a:lnTo>
                <a:close/>
              </a:path>
            </a:pathLst>
          </a:custGeom>
          <a:ln w="25908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128765" y="1482725"/>
            <a:ext cx="176656" cy="1766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906515" y="1704467"/>
            <a:ext cx="301625" cy="301625"/>
          </a:xfrm>
          <a:custGeom>
            <a:avLst/>
            <a:gdLst/>
            <a:ahLst/>
            <a:cxnLst/>
            <a:rect l="l" t="t" r="r" b="b"/>
            <a:pathLst>
              <a:path w="301625" h="301625">
                <a:moveTo>
                  <a:pt x="301498" y="150749"/>
                </a:moveTo>
                <a:lnTo>
                  <a:pt x="293818" y="198418"/>
                </a:lnTo>
                <a:lnTo>
                  <a:pt x="272428" y="239803"/>
                </a:lnTo>
                <a:lnTo>
                  <a:pt x="239803" y="272428"/>
                </a:lnTo>
                <a:lnTo>
                  <a:pt x="198418" y="293818"/>
                </a:lnTo>
                <a:lnTo>
                  <a:pt x="150749" y="301498"/>
                </a:lnTo>
                <a:lnTo>
                  <a:pt x="103079" y="293818"/>
                </a:lnTo>
                <a:lnTo>
                  <a:pt x="61694" y="272428"/>
                </a:lnTo>
                <a:lnTo>
                  <a:pt x="29069" y="239803"/>
                </a:lnTo>
                <a:lnTo>
                  <a:pt x="7679" y="198418"/>
                </a:lnTo>
                <a:lnTo>
                  <a:pt x="0" y="150749"/>
                </a:lnTo>
                <a:lnTo>
                  <a:pt x="7679" y="103079"/>
                </a:lnTo>
                <a:lnTo>
                  <a:pt x="29069" y="61694"/>
                </a:lnTo>
                <a:lnTo>
                  <a:pt x="61694" y="29069"/>
                </a:lnTo>
                <a:lnTo>
                  <a:pt x="103079" y="7679"/>
                </a:lnTo>
                <a:lnTo>
                  <a:pt x="150749" y="0"/>
                </a:lnTo>
                <a:lnTo>
                  <a:pt x="198418" y="7679"/>
                </a:lnTo>
                <a:lnTo>
                  <a:pt x="239803" y="29069"/>
                </a:lnTo>
                <a:lnTo>
                  <a:pt x="272428" y="61694"/>
                </a:lnTo>
                <a:lnTo>
                  <a:pt x="293818" y="103079"/>
                </a:lnTo>
                <a:lnTo>
                  <a:pt x="301498" y="150749"/>
                </a:lnTo>
                <a:close/>
              </a:path>
            </a:pathLst>
          </a:custGeom>
          <a:ln w="25908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597271" y="2044573"/>
            <a:ext cx="452755" cy="452755"/>
          </a:xfrm>
          <a:custGeom>
            <a:avLst/>
            <a:gdLst/>
            <a:ahLst/>
            <a:cxnLst/>
            <a:rect l="l" t="t" r="r" b="b"/>
            <a:pathLst>
              <a:path w="452754" h="452755">
                <a:moveTo>
                  <a:pt x="452374" y="226187"/>
                </a:moveTo>
                <a:lnTo>
                  <a:pt x="447780" y="271785"/>
                </a:lnTo>
                <a:lnTo>
                  <a:pt x="434605" y="314249"/>
                </a:lnTo>
                <a:lnTo>
                  <a:pt x="413757" y="352671"/>
                </a:lnTo>
                <a:lnTo>
                  <a:pt x="386143" y="386143"/>
                </a:lnTo>
                <a:lnTo>
                  <a:pt x="352671" y="413757"/>
                </a:lnTo>
                <a:lnTo>
                  <a:pt x="314249" y="434605"/>
                </a:lnTo>
                <a:lnTo>
                  <a:pt x="271785" y="447780"/>
                </a:lnTo>
                <a:lnTo>
                  <a:pt x="226187" y="452374"/>
                </a:lnTo>
                <a:lnTo>
                  <a:pt x="180588" y="447780"/>
                </a:lnTo>
                <a:lnTo>
                  <a:pt x="138124" y="434605"/>
                </a:lnTo>
                <a:lnTo>
                  <a:pt x="99702" y="413757"/>
                </a:lnTo>
                <a:lnTo>
                  <a:pt x="66230" y="386143"/>
                </a:lnTo>
                <a:lnTo>
                  <a:pt x="38616" y="352671"/>
                </a:lnTo>
                <a:lnTo>
                  <a:pt x="17768" y="314249"/>
                </a:lnTo>
                <a:lnTo>
                  <a:pt x="4593" y="271785"/>
                </a:lnTo>
                <a:lnTo>
                  <a:pt x="0" y="226187"/>
                </a:lnTo>
                <a:lnTo>
                  <a:pt x="4593" y="180625"/>
                </a:lnTo>
                <a:lnTo>
                  <a:pt x="17768" y="138177"/>
                </a:lnTo>
                <a:lnTo>
                  <a:pt x="38616" y="99758"/>
                </a:lnTo>
                <a:lnTo>
                  <a:pt x="66230" y="66278"/>
                </a:lnTo>
                <a:lnTo>
                  <a:pt x="99702" y="38649"/>
                </a:lnTo>
                <a:lnTo>
                  <a:pt x="138124" y="17785"/>
                </a:lnTo>
                <a:lnTo>
                  <a:pt x="180588" y="4598"/>
                </a:lnTo>
                <a:lnTo>
                  <a:pt x="226187" y="0"/>
                </a:lnTo>
                <a:lnTo>
                  <a:pt x="271785" y="4598"/>
                </a:lnTo>
                <a:lnTo>
                  <a:pt x="314249" y="17785"/>
                </a:lnTo>
                <a:lnTo>
                  <a:pt x="352671" y="38649"/>
                </a:lnTo>
                <a:lnTo>
                  <a:pt x="386143" y="66278"/>
                </a:lnTo>
                <a:lnTo>
                  <a:pt x="413757" y="99758"/>
                </a:lnTo>
                <a:lnTo>
                  <a:pt x="434605" y="138177"/>
                </a:lnTo>
                <a:lnTo>
                  <a:pt x="447780" y="180625"/>
                </a:lnTo>
                <a:lnTo>
                  <a:pt x="452374" y="226187"/>
                </a:lnTo>
                <a:close/>
              </a:path>
            </a:pathLst>
          </a:custGeom>
          <a:ln w="25908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551048" y="4096258"/>
            <a:ext cx="310515" cy="51435"/>
          </a:xfrm>
          <a:custGeom>
            <a:avLst/>
            <a:gdLst/>
            <a:ahLst/>
            <a:cxnLst/>
            <a:rect l="l" t="t" r="r" b="b"/>
            <a:pathLst>
              <a:path w="310514" h="51435">
                <a:moveTo>
                  <a:pt x="310006" y="50038"/>
                </a:moveTo>
                <a:lnTo>
                  <a:pt x="255981" y="51076"/>
                </a:lnTo>
                <a:lnTo>
                  <a:pt x="202372" y="48269"/>
                </a:lnTo>
                <a:lnTo>
                  <a:pt x="149574" y="41687"/>
                </a:lnTo>
                <a:lnTo>
                  <a:pt x="97982" y="31401"/>
                </a:lnTo>
                <a:lnTo>
                  <a:pt x="47993" y="17482"/>
                </a:lnTo>
                <a:lnTo>
                  <a:pt x="0" y="0"/>
                </a:lnTo>
              </a:path>
            </a:pathLst>
          </a:custGeom>
          <a:ln w="25908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998977" y="4694301"/>
            <a:ext cx="135890" cy="24130"/>
          </a:xfrm>
          <a:custGeom>
            <a:avLst/>
            <a:gdLst/>
            <a:ahLst/>
            <a:cxnLst/>
            <a:rect l="l" t="t" r="r" b="b"/>
            <a:pathLst>
              <a:path w="135889" h="24129">
                <a:moveTo>
                  <a:pt x="135636" y="0"/>
                </a:moveTo>
                <a:lnTo>
                  <a:pt x="102602" y="8358"/>
                </a:lnTo>
                <a:lnTo>
                  <a:pt x="68913" y="15144"/>
                </a:lnTo>
                <a:lnTo>
                  <a:pt x="34676" y="20359"/>
                </a:lnTo>
                <a:lnTo>
                  <a:pt x="0" y="24003"/>
                </a:lnTo>
              </a:path>
            </a:pathLst>
          </a:custGeom>
          <a:ln w="25907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221607" y="4848352"/>
            <a:ext cx="81915" cy="109855"/>
          </a:xfrm>
          <a:custGeom>
            <a:avLst/>
            <a:gdLst/>
            <a:ahLst/>
            <a:cxnLst/>
            <a:rect l="l" t="t" r="r" b="b"/>
            <a:pathLst>
              <a:path w="81914" h="109854">
                <a:moveTo>
                  <a:pt x="81660" y="109347"/>
                </a:moveTo>
                <a:lnTo>
                  <a:pt x="58167" y="83188"/>
                </a:lnTo>
                <a:lnTo>
                  <a:pt x="36687" y="56197"/>
                </a:lnTo>
                <a:lnTo>
                  <a:pt x="17277" y="28444"/>
                </a:lnTo>
                <a:lnTo>
                  <a:pt x="0" y="0"/>
                </a:lnTo>
              </a:path>
            </a:pathLst>
          </a:custGeom>
          <a:ln w="25908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781928" y="4685029"/>
            <a:ext cx="33020" cy="120014"/>
          </a:xfrm>
          <a:custGeom>
            <a:avLst/>
            <a:gdLst/>
            <a:ahLst/>
            <a:cxnLst/>
            <a:rect l="l" t="t" r="r" b="b"/>
            <a:pathLst>
              <a:path w="33020" h="120014">
                <a:moveTo>
                  <a:pt x="32638" y="0"/>
                </a:moveTo>
                <a:lnTo>
                  <a:pt x="27878" y="30396"/>
                </a:lnTo>
                <a:lnTo>
                  <a:pt x="20843" y="60579"/>
                </a:lnTo>
                <a:lnTo>
                  <a:pt x="11547" y="90475"/>
                </a:lnTo>
                <a:lnTo>
                  <a:pt x="0" y="120015"/>
                </a:lnTo>
              </a:path>
            </a:pathLst>
          </a:custGeom>
          <a:ln w="25908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463410" y="3943858"/>
            <a:ext cx="398145" cy="448309"/>
          </a:xfrm>
          <a:custGeom>
            <a:avLst/>
            <a:gdLst/>
            <a:ahLst/>
            <a:cxnLst/>
            <a:rect l="l" t="t" r="r" b="b"/>
            <a:pathLst>
              <a:path w="398145" h="448310">
                <a:moveTo>
                  <a:pt x="0" y="0"/>
                </a:moveTo>
                <a:lnTo>
                  <a:pt x="54982" y="20835"/>
                </a:lnTo>
                <a:lnTo>
                  <a:pt x="106565" y="44694"/>
                </a:lnTo>
                <a:lnTo>
                  <a:pt x="154567" y="71373"/>
                </a:lnTo>
                <a:lnTo>
                  <a:pt x="198807" y="100668"/>
                </a:lnTo>
                <a:lnTo>
                  <a:pt x="239105" y="132374"/>
                </a:lnTo>
                <a:lnTo>
                  <a:pt x="275281" y="166286"/>
                </a:lnTo>
                <a:lnTo>
                  <a:pt x="307153" y="202202"/>
                </a:lnTo>
                <a:lnTo>
                  <a:pt x="334541" y="239916"/>
                </a:lnTo>
                <a:lnTo>
                  <a:pt x="357263" y="279223"/>
                </a:lnTo>
                <a:lnTo>
                  <a:pt x="375140" y="319921"/>
                </a:lnTo>
                <a:lnTo>
                  <a:pt x="387991" y="361804"/>
                </a:lnTo>
                <a:lnTo>
                  <a:pt x="395635" y="404668"/>
                </a:lnTo>
                <a:lnTo>
                  <a:pt x="397890" y="448310"/>
                </a:lnTo>
              </a:path>
            </a:pathLst>
          </a:custGeom>
          <a:ln w="25908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224776" y="3466338"/>
            <a:ext cx="177165" cy="168275"/>
          </a:xfrm>
          <a:custGeom>
            <a:avLst/>
            <a:gdLst/>
            <a:ahLst/>
            <a:cxnLst/>
            <a:rect l="l" t="t" r="r" b="b"/>
            <a:pathLst>
              <a:path w="177165" h="168275">
                <a:moveTo>
                  <a:pt x="177165" y="0"/>
                </a:moveTo>
                <a:lnTo>
                  <a:pt x="150851" y="38018"/>
                </a:lnTo>
                <a:lnTo>
                  <a:pt x="119758" y="74056"/>
                </a:lnTo>
                <a:lnTo>
                  <a:pt x="84106" y="107899"/>
                </a:lnTo>
                <a:lnTo>
                  <a:pt x="44113" y="139334"/>
                </a:lnTo>
                <a:lnTo>
                  <a:pt x="0" y="168148"/>
                </a:lnTo>
              </a:path>
            </a:pathLst>
          </a:custGeom>
          <a:ln w="25907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976744" y="2842514"/>
            <a:ext cx="9525" cy="80010"/>
          </a:xfrm>
          <a:custGeom>
            <a:avLst/>
            <a:gdLst/>
            <a:ahLst/>
            <a:cxnLst/>
            <a:rect l="l" t="t" r="r" b="b"/>
            <a:pathLst>
              <a:path w="9525" h="80010">
                <a:moveTo>
                  <a:pt x="0" y="0"/>
                </a:moveTo>
                <a:lnTo>
                  <a:pt x="4433" y="19762"/>
                </a:lnTo>
                <a:lnTo>
                  <a:pt x="7461" y="39608"/>
                </a:lnTo>
                <a:lnTo>
                  <a:pt x="9108" y="59525"/>
                </a:lnTo>
                <a:lnTo>
                  <a:pt x="9398" y="79501"/>
                </a:lnTo>
              </a:path>
            </a:pathLst>
          </a:custGeom>
          <a:ln w="25908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845302" y="2648711"/>
            <a:ext cx="90805" cy="101600"/>
          </a:xfrm>
          <a:custGeom>
            <a:avLst/>
            <a:gdLst/>
            <a:ahLst/>
            <a:cxnLst/>
            <a:rect l="l" t="t" r="r" b="b"/>
            <a:pathLst>
              <a:path w="90804" h="101600">
                <a:moveTo>
                  <a:pt x="0" y="101218"/>
                </a:moveTo>
                <a:lnTo>
                  <a:pt x="18706" y="74259"/>
                </a:lnTo>
                <a:lnTo>
                  <a:pt x="40116" y="48323"/>
                </a:lnTo>
                <a:lnTo>
                  <a:pt x="64168" y="23530"/>
                </a:lnTo>
                <a:lnTo>
                  <a:pt x="90805" y="0"/>
                </a:lnTo>
              </a:path>
            </a:pathLst>
          </a:custGeom>
          <a:ln w="25908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996307" y="2710942"/>
            <a:ext cx="44450" cy="87630"/>
          </a:xfrm>
          <a:custGeom>
            <a:avLst/>
            <a:gdLst/>
            <a:ahLst/>
            <a:cxnLst/>
            <a:rect l="l" t="t" r="r" b="b"/>
            <a:pathLst>
              <a:path w="44450" h="87630">
                <a:moveTo>
                  <a:pt x="0" y="87249"/>
                </a:moveTo>
                <a:lnTo>
                  <a:pt x="8062" y="64758"/>
                </a:lnTo>
                <a:lnTo>
                  <a:pt x="18113" y="42672"/>
                </a:lnTo>
                <a:lnTo>
                  <a:pt x="30093" y="21062"/>
                </a:lnTo>
                <a:lnTo>
                  <a:pt x="43941" y="0"/>
                </a:lnTo>
              </a:path>
            </a:pathLst>
          </a:custGeom>
          <a:ln w="25907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4000119" y="2827908"/>
            <a:ext cx="159385" cy="85090"/>
          </a:xfrm>
          <a:custGeom>
            <a:avLst/>
            <a:gdLst/>
            <a:ahLst/>
            <a:cxnLst/>
            <a:rect l="l" t="t" r="r" b="b"/>
            <a:pathLst>
              <a:path w="159385" h="85089">
                <a:moveTo>
                  <a:pt x="0" y="0"/>
                </a:moveTo>
                <a:lnTo>
                  <a:pt x="42435" y="18611"/>
                </a:lnTo>
                <a:lnTo>
                  <a:pt x="83169" y="38973"/>
                </a:lnTo>
                <a:lnTo>
                  <a:pt x="122068" y="61025"/>
                </a:lnTo>
                <a:lnTo>
                  <a:pt x="159003" y="84708"/>
                </a:lnTo>
              </a:path>
            </a:pathLst>
          </a:custGeom>
          <a:ln w="25908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764027" y="3404489"/>
            <a:ext cx="27940" cy="89535"/>
          </a:xfrm>
          <a:custGeom>
            <a:avLst/>
            <a:gdLst/>
            <a:ahLst/>
            <a:cxnLst/>
            <a:rect l="l" t="t" r="r" b="b"/>
            <a:pathLst>
              <a:path w="27939" h="89535">
                <a:moveTo>
                  <a:pt x="27813" y="89153"/>
                </a:moveTo>
                <a:lnTo>
                  <a:pt x="18984" y="67204"/>
                </a:lnTo>
                <a:lnTo>
                  <a:pt x="11382" y="45005"/>
                </a:lnTo>
                <a:lnTo>
                  <a:pt x="5042" y="22592"/>
                </a:lnTo>
                <a:lnTo>
                  <a:pt x="0" y="0"/>
                </a:lnTo>
              </a:path>
            </a:pathLst>
          </a:custGeom>
          <a:ln w="25908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3095370" y="2851531"/>
            <a:ext cx="3297554" cy="1855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065" marR="5080" indent="-635" algn="ctr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solidFill>
                  <a:srgbClr val="FFFFFF"/>
                </a:solidFill>
                <a:latin typeface="Constantia"/>
                <a:cs typeface="Constantia"/>
              </a:rPr>
              <a:t>When </a:t>
            </a:r>
            <a:r>
              <a:rPr sz="2000" spc="-20" dirty="0">
                <a:solidFill>
                  <a:srgbClr val="FFFFFF"/>
                </a:solidFill>
                <a:latin typeface="Constantia"/>
                <a:cs typeface="Constantia"/>
              </a:rPr>
              <a:t>you </a:t>
            </a:r>
            <a:r>
              <a:rPr sz="2000" spc="-30" dirty="0">
                <a:solidFill>
                  <a:srgbClr val="FFFFFF"/>
                </a:solidFill>
                <a:latin typeface="Constantia"/>
                <a:cs typeface="Constantia"/>
              </a:rPr>
              <a:t>preview, </a:t>
            </a:r>
            <a:r>
              <a:rPr sz="2000" spc="-20" dirty="0">
                <a:solidFill>
                  <a:srgbClr val="FFFFFF"/>
                </a:solidFill>
                <a:latin typeface="Constantia"/>
                <a:cs typeface="Constantia"/>
              </a:rPr>
              <a:t>you </a:t>
            </a:r>
            <a:r>
              <a:rPr sz="2000" spc="-5" dirty="0">
                <a:solidFill>
                  <a:srgbClr val="FFFFFF"/>
                </a:solidFill>
                <a:latin typeface="Constantia"/>
                <a:cs typeface="Constantia"/>
              </a:rPr>
              <a:t>look  for information. Then </a:t>
            </a:r>
            <a:r>
              <a:rPr sz="2000" spc="-20" dirty="0">
                <a:solidFill>
                  <a:srgbClr val="FFFFFF"/>
                </a:solidFill>
                <a:latin typeface="Constantia"/>
                <a:cs typeface="Constantia"/>
              </a:rPr>
              <a:t>you</a:t>
            </a:r>
            <a:r>
              <a:rPr sz="2000" spc="-345" dirty="0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Constantia"/>
                <a:cs typeface="Constantia"/>
              </a:rPr>
              <a:t>can  </a:t>
            </a:r>
            <a:r>
              <a:rPr sz="2000" spc="-15" dirty="0">
                <a:solidFill>
                  <a:srgbClr val="FFFFFF"/>
                </a:solidFill>
                <a:latin typeface="Constantia"/>
                <a:cs typeface="Constantia"/>
              </a:rPr>
              <a:t>make</a:t>
            </a:r>
            <a:r>
              <a:rPr sz="2000" spc="-95" dirty="0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sz="2000" dirty="0">
                <a:solidFill>
                  <a:srgbClr val="FFFFFF"/>
                </a:solidFill>
                <a:latin typeface="Constantia"/>
                <a:cs typeface="Constantia"/>
              </a:rPr>
              <a:t>guesses</a:t>
            </a:r>
            <a:r>
              <a:rPr sz="2000" spc="-110" dirty="0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sz="2000" dirty="0">
                <a:solidFill>
                  <a:srgbClr val="FFFFFF"/>
                </a:solidFill>
                <a:latin typeface="Constantia"/>
                <a:cs typeface="Constantia"/>
              </a:rPr>
              <a:t>about</a:t>
            </a:r>
            <a:r>
              <a:rPr sz="2000" spc="-135" dirty="0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Constantia"/>
                <a:cs typeface="Constantia"/>
              </a:rPr>
              <a:t>what</a:t>
            </a:r>
            <a:r>
              <a:rPr sz="2000" spc="-70" dirty="0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Constantia"/>
                <a:cs typeface="Constantia"/>
              </a:rPr>
              <a:t>is</a:t>
            </a:r>
            <a:r>
              <a:rPr sz="2000" spc="-60" dirty="0">
                <a:solidFill>
                  <a:srgbClr val="FFFFFF"/>
                </a:solidFill>
                <a:latin typeface="Constantia"/>
                <a:cs typeface="Constantia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Constantia"/>
                <a:cs typeface="Constantia"/>
              </a:rPr>
              <a:t>in  the </a:t>
            </a:r>
            <a:r>
              <a:rPr sz="2000" spc="-35" dirty="0">
                <a:solidFill>
                  <a:srgbClr val="FFFFFF"/>
                </a:solidFill>
                <a:latin typeface="Constantia"/>
                <a:cs typeface="Constantia"/>
              </a:rPr>
              <a:t>letter. </a:t>
            </a:r>
            <a:r>
              <a:rPr sz="2000" dirty="0">
                <a:solidFill>
                  <a:srgbClr val="FFFFFF"/>
                </a:solidFill>
                <a:latin typeface="Constantia"/>
                <a:cs typeface="Constantia"/>
              </a:rPr>
              <a:t>When </a:t>
            </a:r>
            <a:r>
              <a:rPr sz="2000" spc="-20" dirty="0">
                <a:solidFill>
                  <a:srgbClr val="FFFFFF"/>
                </a:solidFill>
                <a:latin typeface="Constantia"/>
                <a:cs typeface="Constantia"/>
              </a:rPr>
              <a:t>you </a:t>
            </a:r>
            <a:r>
              <a:rPr sz="2000" spc="-15" dirty="0">
                <a:solidFill>
                  <a:srgbClr val="FFFFFF"/>
                </a:solidFill>
                <a:latin typeface="Constantia"/>
                <a:cs typeface="Constantia"/>
              </a:rPr>
              <a:t>make  </a:t>
            </a:r>
            <a:r>
              <a:rPr sz="2000" dirty="0">
                <a:solidFill>
                  <a:srgbClr val="FFFFFF"/>
                </a:solidFill>
                <a:latin typeface="Constantia"/>
                <a:cs typeface="Constantia"/>
              </a:rPr>
              <a:t>guesses </a:t>
            </a:r>
            <a:r>
              <a:rPr sz="2000" spc="-15" dirty="0">
                <a:solidFill>
                  <a:srgbClr val="FFFFFF"/>
                </a:solidFill>
                <a:latin typeface="Constantia"/>
                <a:cs typeface="Constantia"/>
              </a:rPr>
              <a:t>like </a:t>
            </a:r>
            <a:r>
              <a:rPr sz="2000" spc="-10" dirty="0">
                <a:solidFill>
                  <a:srgbClr val="FFFFFF"/>
                </a:solidFill>
                <a:latin typeface="Constantia"/>
                <a:cs typeface="Constantia"/>
              </a:rPr>
              <a:t>this, </a:t>
            </a:r>
            <a:r>
              <a:rPr sz="2000" spc="-20" dirty="0">
                <a:solidFill>
                  <a:srgbClr val="FFFFFF"/>
                </a:solidFill>
                <a:latin typeface="Constantia"/>
                <a:cs typeface="Constantia"/>
              </a:rPr>
              <a:t>you </a:t>
            </a:r>
            <a:r>
              <a:rPr sz="2000" spc="-10" dirty="0">
                <a:solidFill>
                  <a:srgbClr val="FFFFFF"/>
                </a:solidFill>
                <a:latin typeface="Constantia"/>
                <a:cs typeface="Constantia"/>
              </a:rPr>
              <a:t>are  </a:t>
            </a:r>
            <a:r>
              <a:rPr sz="2000" b="1" spc="-5" dirty="0">
                <a:latin typeface="Constantia"/>
                <a:cs typeface="Constantia"/>
              </a:rPr>
              <a:t>PREDICTING</a:t>
            </a:r>
            <a:r>
              <a:rPr sz="2000" spc="-5" dirty="0">
                <a:solidFill>
                  <a:srgbClr val="FFFFFF"/>
                </a:solidFill>
                <a:latin typeface="Constantia"/>
                <a:cs typeface="Constantia"/>
              </a:rPr>
              <a:t>.</a:t>
            </a:r>
            <a:endParaRPr sz="2000">
              <a:latin typeface="Constantia"/>
              <a:cs typeface="Constanti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962" y="275081"/>
            <a:ext cx="8229600" cy="1143000"/>
          </a:xfrm>
          <a:prstGeom prst="rect">
            <a:avLst/>
          </a:prstGeom>
          <a:solidFill>
            <a:srgbClr val="00AF50"/>
          </a:solidFill>
          <a:ln w="25907">
            <a:solidFill>
              <a:srgbClr val="000000"/>
            </a:solidFill>
          </a:ln>
        </p:spPr>
        <p:txBody>
          <a:bodyPr vert="horz" wrap="square" lIns="0" tIns="30226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380"/>
              </a:spcBef>
            </a:pPr>
            <a:r>
              <a:rPr sz="3200" spc="-5" dirty="0"/>
              <a:t>Conclusion</a:t>
            </a:r>
            <a:endParaRPr sz="3200"/>
          </a:p>
        </p:txBody>
      </p:sp>
      <p:sp>
        <p:nvSpPr>
          <p:cNvPr id="3" name="object 3"/>
          <p:cNvSpPr/>
          <p:nvPr/>
        </p:nvSpPr>
        <p:spPr>
          <a:xfrm>
            <a:off x="409955" y="1572767"/>
            <a:ext cx="8324088" cy="46207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64236" y="1546860"/>
            <a:ext cx="8462772" cy="45811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57200" y="1600200"/>
            <a:ext cx="8229600" cy="45262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57200" y="1600200"/>
            <a:ext cx="8229600" cy="4526280"/>
          </a:xfrm>
          <a:custGeom>
            <a:avLst/>
            <a:gdLst/>
            <a:ahLst/>
            <a:cxnLst/>
            <a:rect l="l" t="t" r="r" b="b"/>
            <a:pathLst>
              <a:path w="8229600" h="4526280">
                <a:moveTo>
                  <a:pt x="0" y="4526280"/>
                </a:moveTo>
                <a:lnTo>
                  <a:pt x="8229600" y="4526280"/>
                </a:lnTo>
                <a:lnTo>
                  <a:pt x="8229600" y="0"/>
                </a:lnTo>
                <a:lnTo>
                  <a:pt x="0" y="0"/>
                </a:lnTo>
                <a:lnTo>
                  <a:pt x="0" y="4526280"/>
                </a:lnTo>
                <a:close/>
              </a:path>
            </a:pathLst>
          </a:custGeom>
          <a:ln w="9144">
            <a:solidFill>
              <a:srgbClr val="97B8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35940" y="1625854"/>
            <a:ext cx="8053705" cy="42945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5"/>
              </a:spcBef>
              <a:buChar char="•"/>
              <a:tabLst>
                <a:tab pos="354965" algn="l"/>
                <a:tab pos="355600" algn="l"/>
              </a:tabLst>
            </a:pPr>
            <a:r>
              <a:rPr sz="2000" dirty="0">
                <a:latin typeface="Arial"/>
                <a:cs typeface="Arial"/>
              </a:rPr>
              <a:t>Scanning is a reading technique to be used when you want to</a:t>
            </a:r>
            <a:r>
              <a:rPr sz="2000" spc="-12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find</a:t>
            </a:r>
            <a:endParaRPr sz="2000">
              <a:latin typeface="Arial"/>
              <a:cs typeface="Arial"/>
            </a:endParaRPr>
          </a:p>
          <a:p>
            <a:pPr marL="355600">
              <a:lnSpc>
                <a:spcPct val="100000"/>
              </a:lnSpc>
            </a:pPr>
            <a:r>
              <a:rPr sz="2000" dirty="0">
                <a:latin typeface="Arial"/>
                <a:cs typeface="Arial"/>
              </a:rPr>
              <a:t>specific information</a:t>
            </a:r>
            <a:r>
              <a:rPr sz="2000" spc="-50" dirty="0">
                <a:latin typeface="Arial"/>
                <a:cs typeface="Arial"/>
              </a:rPr>
              <a:t> </a:t>
            </a:r>
            <a:r>
              <a:rPr sz="2000" spc="-20" dirty="0">
                <a:latin typeface="Arial"/>
                <a:cs typeface="Arial"/>
              </a:rPr>
              <a:t>quickly.</a:t>
            </a:r>
            <a:endParaRPr sz="2000">
              <a:latin typeface="Arial"/>
              <a:cs typeface="Arial"/>
            </a:endParaRPr>
          </a:p>
          <a:p>
            <a:pPr marL="355600" marR="563245" indent="-342900">
              <a:lnSpc>
                <a:spcPct val="100000"/>
              </a:lnSpc>
              <a:spcBef>
                <a:spcPts val="480"/>
              </a:spcBef>
              <a:buChar char="•"/>
              <a:tabLst>
                <a:tab pos="354965" algn="l"/>
                <a:tab pos="355600" algn="l"/>
              </a:tabLst>
            </a:pPr>
            <a:r>
              <a:rPr sz="2000" dirty="0">
                <a:latin typeface="Arial"/>
                <a:cs typeface="Arial"/>
              </a:rPr>
              <a:t>In scanning you have a question in your mind and you read a  passage only to find the </a:t>
            </a:r>
            <a:r>
              <a:rPr sz="2000" spc="-15" dirty="0">
                <a:latin typeface="Arial"/>
                <a:cs typeface="Arial"/>
              </a:rPr>
              <a:t>answer, </a:t>
            </a:r>
            <a:r>
              <a:rPr sz="2000" dirty="0">
                <a:latin typeface="Arial"/>
                <a:cs typeface="Arial"/>
              </a:rPr>
              <a:t>ignoring unrelated</a:t>
            </a:r>
            <a:r>
              <a:rPr sz="2000" spc="-16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information.</a:t>
            </a:r>
            <a:endParaRPr sz="2000">
              <a:latin typeface="Arial"/>
              <a:cs typeface="Arial"/>
            </a:endParaRPr>
          </a:p>
          <a:p>
            <a:pPr marL="355600" marR="1045210" indent="-342900">
              <a:lnSpc>
                <a:spcPct val="100000"/>
              </a:lnSpc>
              <a:spcBef>
                <a:spcPts val="480"/>
              </a:spcBef>
              <a:buChar char="•"/>
              <a:tabLst>
                <a:tab pos="354965" algn="l"/>
                <a:tab pos="355600" algn="l"/>
              </a:tabLst>
            </a:pPr>
            <a:r>
              <a:rPr sz="2000" dirty="0">
                <a:latin typeface="Arial"/>
                <a:cs typeface="Arial"/>
              </a:rPr>
              <a:t>Previewing is </a:t>
            </a:r>
            <a:r>
              <a:rPr sz="2000" spc="-5" dirty="0">
                <a:latin typeface="Arial"/>
                <a:cs typeface="Arial"/>
              </a:rPr>
              <a:t>when </a:t>
            </a:r>
            <a:r>
              <a:rPr sz="2000" dirty="0">
                <a:latin typeface="Arial"/>
                <a:cs typeface="Arial"/>
              </a:rPr>
              <a:t>you gather information about a book</a:t>
            </a:r>
            <a:r>
              <a:rPr sz="2000" spc="-15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by  examining its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spc="-30" dirty="0">
                <a:latin typeface="Arial"/>
                <a:cs typeface="Arial"/>
              </a:rPr>
              <a:t>over.</a:t>
            </a:r>
            <a:endParaRPr sz="2000">
              <a:latin typeface="Arial"/>
              <a:cs typeface="Arial"/>
            </a:endParaRPr>
          </a:p>
          <a:p>
            <a:pPr marL="355600" marR="1116965" indent="-342900">
              <a:lnSpc>
                <a:spcPct val="100000"/>
              </a:lnSpc>
              <a:spcBef>
                <a:spcPts val="480"/>
              </a:spcBef>
              <a:buChar char="•"/>
              <a:tabLst>
                <a:tab pos="354965" algn="l"/>
                <a:tab pos="355600" algn="l"/>
              </a:tabLst>
            </a:pPr>
            <a:r>
              <a:rPr sz="2000" dirty="0">
                <a:latin typeface="Arial"/>
                <a:cs typeface="Arial"/>
              </a:rPr>
              <a:t>The aim of previewing is to help you predict or make</a:t>
            </a:r>
            <a:r>
              <a:rPr sz="2000" spc="-7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some  “educated guesses” about what </a:t>
            </a:r>
            <a:r>
              <a:rPr sz="2000" spc="-5" dirty="0">
                <a:latin typeface="Arial"/>
                <a:cs typeface="Arial"/>
              </a:rPr>
              <a:t>is in </a:t>
            </a:r>
            <a:r>
              <a:rPr sz="2000" dirty="0">
                <a:latin typeface="Arial"/>
                <a:cs typeface="Arial"/>
              </a:rPr>
              <a:t>the</a:t>
            </a:r>
            <a:r>
              <a:rPr sz="2000" spc="-13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book.</a:t>
            </a:r>
            <a:endParaRPr sz="2000">
              <a:latin typeface="Arial"/>
              <a:cs typeface="Arial"/>
            </a:endParaRPr>
          </a:p>
          <a:p>
            <a:pPr marL="355600" marR="414020" indent="-342900" algn="just">
              <a:lnSpc>
                <a:spcPct val="100000"/>
              </a:lnSpc>
              <a:spcBef>
                <a:spcPts val="480"/>
              </a:spcBef>
              <a:buChar char="•"/>
              <a:tabLst>
                <a:tab pos="355600" algn="l"/>
              </a:tabLst>
            </a:pPr>
            <a:r>
              <a:rPr sz="2000" dirty="0">
                <a:latin typeface="Arial"/>
                <a:cs typeface="Arial"/>
              </a:rPr>
              <a:t>When you </a:t>
            </a:r>
            <a:r>
              <a:rPr sz="2000" spc="-15" dirty="0">
                <a:latin typeface="Arial"/>
                <a:cs typeface="Arial"/>
              </a:rPr>
              <a:t>preview, </a:t>
            </a:r>
            <a:r>
              <a:rPr sz="2000" dirty="0">
                <a:latin typeface="Arial"/>
                <a:cs typeface="Arial"/>
              </a:rPr>
              <a:t>you look for information. Then you can make  guesses about what is in the </a:t>
            </a:r>
            <a:r>
              <a:rPr sz="2000" spc="-15" dirty="0">
                <a:latin typeface="Arial"/>
                <a:cs typeface="Arial"/>
              </a:rPr>
              <a:t>letter. </a:t>
            </a:r>
            <a:r>
              <a:rPr sz="2000" dirty="0">
                <a:latin typeface="Arial"/>
                <a:cs typeface="Arial"/>
              </a:rPr>
              <a:t>When you make guesses</a:t>
            </a:r>
            <a:r>
              <a:rPr sz="2000" spc="-114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like  this, you are</a:t>
            </a:r>
            <a:r>
              <a:rPr sz="2000" spc="-4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predicting.</a:t>
            </a:r>
            <a:endParaRPr sz="2000">
              <a:latin typeface="Arial"/>
              <a:cs typeface="Arial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484"/>
              </a:spcBef>
              <a:buChar char="•"/>
              <a:tabLst>
                <a:tab pos="355600" algn="l"/>
              </a:tabLst>
            </a:pPr>
            <a:r>
              <a:rPr sz="2000" dirty="0">
                <a:latin typeface="Arial"/>
                <a:cs typeface="Arial"/>
              </a:rPr>
              <a:t>Previewing and predicting help you read and understand </a:t>
            </a:r>
            <a:r>
              <a:rPr sz="2000" spc="-15" dirty="0">
                <a:latin typeface="Arial"/>
                <a:cs typeface="Arial"/>
              </a:rPr>
              <a:t>better.</a:t>
            </a:r>
            <a:r>
              <a:rPr sz="2000" spc="-12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This  is because you </a:t>
            </a:r>
            <a:r>
              <a:rPr sz="2000" spc="5" dirty="0">
                <a:latin typeface="Arial"/>
                <a:cs typeface="Arial"/>
              </a:rPr>
              <a:t>are </a:t>
            </a:r>
            <a:r>
              <a:rPr sz="2000" dirty="0">
                <a:latin typeface="Arial"/>
                <a:cs typeface="Arial"/>
              </a:rPr>
              <a:t>already thinking about </a:t>
            </a:r>
            <a:r>
              <a:rPr sz="2000" spc="-15" dirty="0">
                <a:latin typeface="Arial"/>
                <a:cs typeface="Arial"/>
              </a:rPr>
              <a:t>what </a:t>
            </a:r>
            <a:r>
              <a:rPr sz="2000" dirty="0">
                <a:latin typeface="Arial"/>
                <a:cs typeface="Arial"/>
              </a:rPr>
              <a:t>you will</a:t>
            </a:r>
            <a:r>
              <a:rPr sz="2000" spc="-12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read.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327</Words>
  <Application>Microsoft Office PowerPoint</Application>
  <PresentationFormat>On-screen Show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Extensive Reading  Reading  Comprehension Skill</vt:lpstr>
      <vt:lpstr>Reading Comprehension Skill</vt:lpstr>
      <vt:lpstr>What is reading  comprehension skill?</vt:lpstr>
      <vt:lpstr>What is Scanning?</vt:lpstr>
      <vt:lpstr>How to Scanning?</vt:lpstr>
      <vt:lpstr>PowerPoint Presentation</vt:lpstr>
      <vt:lpstr>How to Priviewing?</vt:lpstr>
      <vt:lpstr>What is Predicting?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Extensive Reading  Reading  Comprehension Skill</dc:title>
  <cp:lastModifiedBy>Izhar Ahmad</cp:lastModifiedBy>
  <cp:revision>2</cp:revision>
  <dcterms:created xsi:type="dcterms:W3CDTF">2020-04-12T16:15:44Z</dcterms:created>
  <dcterms:modified xsi:type="dcterms:W3CDTF">2020-04-12T16:44:35Z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2015-12-01T00:00:00Z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2020-04-12T00:00:00Z</vt:filetime>
  </property>
</Properties>
</file>